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44"/>
  </p:notesMasterIdLst>
  <p:sldIdLst>
    <p:sldId id="256" r:id="rId2"/>
    <p:sldId id="258" r:id="rId3"/>
    <p:sldId id="259" r:id="rId4"/>
    <p:sldId id="261" r:id="rId5"/>
    <p:sldId id="342" r:id="rId6"/>
    <p:sldId id="260" r:id="rId7"/>
    <p:sldId id="341" r:id="rId8"/>
    <p:sldId id="344" r:id="rId9"/>
    <p:sldId id="336" r:id="rId10"/>
    <p:sldId id="262" r:id="rId11"/>
    <p:sldId id="263" r:id="rId12"/>
    <p:sldId id="346" r:id="rId13"/>
    <p:sldId id="278" r:id="rId14"/>
    <p:sldId id="345" r:id="rId15"/>
    <p:sldId id="337" r:id="rId16"/>
    <p:sldId id="270" r:id="rId17"/>
    <p:sldId id="351" r:id="rId18"/>
    <p:sldId id="353" r:id="rId19"/>
    <p:sldId id="354" r:id="rId20"/>
    <p:sldId id="357" r:id="rId21"/>
    <p:sldId id="358" r:id="rId22"/>
    <p:sldId id="359" r:id="rId23"/>
    <p:sldId id="360" r:id="rId24"/>
    <p:sldId id="361" r:id="rId25"/>
    <p:sldId id="362" r:id="rId26"/>
    <p:sldId id="338" r:id="rId27"/>
    <p:sldId id="363" r:id="rId28"/>
    <p:sldId id="365" r:id="rId29"/>
    <p:sldId id="366" r:id="rId30"/>
    <p:sldId id="367" r:id="rId31"/>
    <p:sldId id="339" r:id="rId32"/>
    <p:sldId id="371" r:id="rId33"/>
    <p:sldId id="372" r:id="rId34"/>
    <p:sldId id="373" r:id="rId35"/>
    <p:sldId id="374" r:id="rId36"/>
    <p:sldId id="375" r:id="rId37"/>
    <p:sldId id="376" r:id="rId38"/>
    <p:sldId id="378" r:id="rId39"/>
    <p:sldId id="340" r:id="rId40"/>
    <p:sldId id="368" r:id="rId41"/>
    <p:sldId id="349" r:id="rId42"/>
    <p:sldId id="315" r:id="rId43"/>
  </p:sldIdLst>
  <p:sldSz cx="9144000" cy="5143500" type="screen16x9"/>
  <p:notesSz cx="6858000" cy="9144000"/>
  <p:embeddedFontLst>
    <p:embeddedFont>
      <p:font typeface="Anonymous Pro" panose="02060609030202000504" pitchFamily="49" charset="0"/>
      <p:regular r:id="rId45"/>
      <p:bold r:id="rId46"/>
      <p:italic r:id="rId47"/>
      <p:boldItalic r:id="rId48"/>
    </p:embeddedFont>
    <p:embeddedFont>
      <p:font typeface="Coming Soon" panose="02000000000000000000" pitchFamily="2" charset="0"/>
      <p:regular r:id="rId49"/>
    </p:embeddedFont>
    <p:embeddedFont>
      <p:font typeface="Concert One" pitchFamily="2" charset="0"/>
      <p:regular r:id="rId50"/>
    </p:embeddedFont>
    <p:embeddedFont>
      <p:font typeface="Fira Code" panose="020B0809050000020004" pitchFamily="49" charset="0"/>
      <p:regular r:id="rId51"/>
      <p:bold r:id="rId52"/>
    </p:embeddedFont>
    <p:embeddedFont>
      <p:font typeface="Roboto Mono" panose="00000009000000000000" pitchFamily="49" charset="0"/>
      <p:regular r:id="rId53"/>
      <p:bold r:id="rId54"/>
      <p:italic r:id="rId55"/>
      <p:boldItalic r:id="rId56"/>
    </p:embeddedFont>
    <p:embeddedFont>
      <p:font typeface="Roboto Mono Medium" panose="00000009000000000000" pitchFamily="49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545"/>
    <a:srgbClr val="595959"/>
    <a:srgbClr val="6A6A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94F8C8-9013-4C35-AA60-1DB41F6518D3}">
  <a:tblStyle styleId="{9594F8C8-9013-4C35-AA60-1DB41F6518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f6c89457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0f6c89457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f6c89457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0f6c89457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3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53034354b_0_24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53034354b_0_24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712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60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09571f4d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09571f4d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09571f4d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09571f4d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230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553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78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793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21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853034354b_0_24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853034354b_0_24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09571f4d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09571f4d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09571f4d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09571f4d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92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721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527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24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SECTION_TITLE_AND_DESCRIPTION_1_1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628589" y="2942625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3628600" y="3303578"/>
            <a:ext cx="2333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 idx="2"/>
          </p:nvPr>
        </p:nvSpPr>
        <p:spPr>
          <a:xfrm>
            <a:off x="1295503" y="2130949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3"/>
          </p:nvPr>
        </p:nvSpPr>
        <p:spPr>
          <a:xfrm>
            <a:off x="1295511" y="2491901"/>
            <a:ext cx="2333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4"/>
          </p:nvPr>
        </p:nvSpPr>
        <p:spPr>
          <a:xfrm>
            <a:off x="5964918" y="2130948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5"/>
          </p:nvPr>
        </p:nvSpPr>
        <p:spPr>
          <a:xfrm>
            <a:off x="5964925" y="2491900"/>
            <a:ext cx="2333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 idx="6"/>
          </p:nvPr>
        </p:nvSpPr>
        <p:spPr>
          <a:xfrm>
            <a:off x="2569750" y="711175"/>
            <a:ext cx="40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SECTION_TITLE_AND_DESCRIPTION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5230400" y="3321638"/>
            <a:ext cx="27975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4909400" y="1218188"/>
            <a:ext cx="3439500" cy="20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APTION_ONLY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907470" y="2765032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1"/>
          </p:nvPr>
        </p:nvSpPr>
        <p:spPr>
          <a:xfrm>
            <a:off x="1137850" y="3229817"/>
            <a:ext cx="24570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5318730" y="2765032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3"/>
          </p:nvPr>
        </p:nvSpPr>
        <p:spPr>
          <a:xfrm>
            <a:off x="5549120" y="3229817"/>
            <a:ext cx="24570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BIG_NUMBER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1761575" y="711175"/>
            <a:ext cx="56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_1_3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1041650" y="1003422"/>
            <a:ext cx="28026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5" name="Google Shape;285;p40"/>
          <p:cNvSpPr txBox="1">
            <a:spLocks noGrp="1"/>
          </p:cNvSpPr>
          <p:nvPr>
            <p:ph type="subTitle" idx="1"/>
          </p:nvPr>
        </p:nvSpPr>
        <p:spPr>
          <a:xfrm>
            <a:off x="1058450" y="1757352"/>
            <a:ext cx="27690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6284102" y="2385388"/>
            <a:ext cx="1961516" cy="229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4378962" y="1324630"/>
            <a:ext cx="2803901" cy="281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 rot="420963">
            <a:off x="4549033" y="2333911"/>
            <a:ext cx="2308687" cy="149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02325" y="711175"/>
            <a:ext cx="3273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>
            <a:spLocks noGrp="1"/>
          </p:cNvSpPr>
          <p:nvPr>
            <p:ph type="pic" idx="2"/>
          </p:nvPr>
        </p:nvSpPr>
        <p:spPr>
          <a:xfrm>
            <a:off x="-55500" y="0"/>
            <a:ext cx="9255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 rot="-877333" flipH="1">
            <a:off x="641615" y="1013164"/>
            <a:ext cx="2155721" cy="1510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002325" y="711173"/>
            <a:ext cx="24039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2649000" y="2142600"/>
            <a:ext cx="38460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27075" y="1366750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5" r:id="rId9"/>
    <p:sldLayoutId id="2147483671" r:id="rId10"/>
    <p:sldLayoutId id="2147483672" r:id="rId11"/>
    <p:sldLayoutId id="2147483673" r:id="rId12"/>
    <p:sldLayoutId id="2147483680" r:id="rId13"/>
    <p:sldLayoutId id="2147483683" r:id="rId14"/>
    <p:sldLayoutId id="2147483686" r:id="rId15"/>
    <p:sldLayoutId id="2147483689" r:id="rId16"/>
    <p:sldLayoutId id="2147483690" r:id="rId17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slide" Target="slide3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mailto:aliimanifard13@gmail.com?subject=Fun%20With%20JUnit-Khatam1403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linkedin.com/in/aliimanifard" TargetMode="External"/><Relationship Id="rId5" Type="http://schemas.openxmlformats.org/officeDocument/2006/relationships/hyperlink" Target="https://t.me/aliimanifard" TargetMode="External"/><Relationship Id="rId4" Type="http://schemas.openxmlformats.org/officeDocument/2006/relationships/hyperlink" Target="mailto:aliimanifard13@.com" TargetMode="External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 with JUnit </a:t>
            </a:r>
            <a:r>
              <a:rPr lang="en-US" sz="2200" dirty="0"/>
              <a:t>Testing, Navigating,</a:t>
            </a:r>
            <a:br>
              <a:rPr lang="en-US" sz="2200" dirty="0"/>
            </a:br>
            <a:r>
              <a:rPr lang="en-US" sz="2200" dirty="0"/>
              <a:t> and Innovating!</a:t>
            </a:r>
            <a:endParaRPr sz="2200"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Ali Imanifard</a:t>
            </a:r>
            <a:endParaRPr b="0" dirty="0"/>
          </a:p>
        </p:txBody>
      </p:sp>
      <p:sp>
        <p:nvSpPr>
          <p:cNvPr id="316" name="Google Shape;316;p50"/>
          <p:cNvSpPr/>
          <p:nvPr/>
        </p:nvSpPr>
        <p:spPr>
          <a:xfrm>
            <a:off x="2640700" y="2929265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" name="Google Shape;317;p50"/>
          <p:cNvSpPr/>
          <p:nvPr/>
        </p:nvSpPr>
        <p:spPr>
          <a:xfrm>
            <a:off x="5822625" y="2886561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Google Shape;318;p50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5;p50">
            <a:extLst>
              <a:ext uri="{FF2B5EF4-FFF2-40B4-BE49-F238E27FC236}">
                <a16:creationId xmlns:a16="http://schemas.microsoft.com/office/drawing/2014/main" id="{BB019020-5166-477C-0E50-390A56B63E4C}"/>
              </a:ext>
            </a:extLst>
          </p:cNvPr>
          <p:cNvSpPr txBox="1">
            <a:spLocks/>
          </p:cNvSpPr>
          <p:nvPr/>
        </p:nvSpPr>
        <p:spPr>
          <a:xfrm>
            <a:off x="6620000" y="3833191"/>
            <a:ext cx="1875200" cy="35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sz="1200" dirty="0"/>
              <a:t>Mr. S-H. Mirian </a:t>
            </a:r>
          </a:p>
        </p:txBody>
      </p:sp>
      <p:sp>
        <p:nvSpPr>
          <p:cNvPr id="5" name="Google Shape;315;p50">
            <a:extLst>
              <a:ext uri="{FF2B5EF4-FFF2-40B4-BE49-F238E27FC236}">
                <a16:creationId xmlns:a16="http://schemas.microsoft.com/office/drawing/2014/main" id="{C188EFA7-81FF-D208-C1F9-12EC0EBC453E}"/>
              </a:ext>
            </a:extLst>
          </p:cNvPr>
          <p:cNvSpPr txBox="1">
            <a:spLocks/>
          </p:cNvSpPr>
          <p:nvPr/>
        </p:nvSpPr>
        <p:spPr>
          <a:xfrm>
            <a:off x="6620000" y="3189505"/>
            <a:ext cx="2009176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sz="1200" dirty="0"/>
              <a:t>Under the supervision of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build="p"/>
      <p:bldP spid="2" grpId="0" build="p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922400" y="797772"/>
            <a:ext cx="2889086" cy="581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Assertions in JUnit</a:t>
            </a:r>
          </a:p>
        </p:txBody>
      </p:sp>
      <p:pic>
        <p:nvPicPr>
          <p:cNvPr id="382" name="Google Shape;382;p5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460">
            <a:off x="5707311" y="1256294"/>
            <a:ext cx="2614449" cy="30566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3" name="Google Shape;393;p56"/>
          <p:cNvSpPr txBox="1">
            <a:spLocks noGrp="1"/>
          </p:cNvSpPr>
          <p:nvPr>
            <p:ph type="title"/>
          </p:nvPr>
        </p:nvSpPr>
        <p:spPr>
          <a:xfrm rot="-694782">
            <a:off x="6461822" y="3901423"/>
            <a:ext cx="1661926" cy="488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1" dirty="0">
                <a:latin typeface="Roboto Mono Medium"/>
                <a:ea typeface="Roboto Mono Medium"/>
                <a:cs typeface="Roboto Mono Medium"/>
                <a:sym typeface="Roboto Mono Medium"/>
              </a:rPr>
              <a:t>G</a:t>
            </a:r>
            <a:r>
              <a:rPr lang="en" sz="600" b="0" i="1" dirty="0">
                <a:latin typeface="Roboto Mono Medium"/>
                <a:ea typeface="Roboto Mono Medium"/>
                <a:cs typeface="Roboto Mono Medium"/>
                <a:sym typeface="Roboto Mono Medium"/>
              </a:rPr>
              <a:t>enerated By Copilot</a:t>
            </a:r>
            <a:endParaRPr sz="600" b="0" i="1"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7" name="Google Shape;358;p54">
            <a:extLst>
              <a:ext uri="{FF2B5EF4-FFF2-40B4-BE49-F238E27FC236}">
                <a16:creationId xmlns:a16="http://schemas.microsoft.com/office/drawing/2014/main" id="{D63F8390-F08E-62DB-804D-F85525179E2E}"/>
              </a:ext>
            </a:extLst>
          </p:cNvPr>
          <p:cNvSpPr txBox="1">
            <a:spLocks/>
          </p:cNvSpPr>
          <p:nvPr/>
        </p:nvSpPr>
        <p:spPr>
          <a:xfrm>
            <a:off x="1330996" y="1436549"/>
            <a:ext cx="4475887" cy="331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Assertions are the ‘truth seekers’ of effective unit testing.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Statements that validate conditions in test cases.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Verify expected outcomes against actual results.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JUnit provides a wide range of assertion methods.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Without assertions, tests are incomplete and lack purpose.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4740E-7079-B8DA-9614-61BF73D9C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7575">
            <a:off x="6228149" y="2264721"/>
            <a:ext cx="1680611" cy="1680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FDCC41-AEFE-6D7F-7D5D-0D53C19A38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0" t="495" r="56349" b="93186"/>
          <a:stretch/>
        </p:blipFill>
        <p:spPr>
          <a:xfrm rot="20774296">
            <a:off x="5853574" y="1976722"/>
            <a:ext cx="2024743" cy="20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AA19A6-7BD0-7CEA-A3FF-5C82B7CC2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35" y="595635"/>
            <a:ext cx="5542694" cy="3952230"/>
          </a:xfrm>
          <a:prstGeom prst="rect">
            <a:avLst/>
          </a:prstGeom>
        </p:spPr>
      </p:pic>
      <p:sp>
        <p:nvSpPr>
          <p:cNvPr id="402" name="Google Shape;402;p57"/>
          <p:cNvSpPr/>
          <p:nvPr/>
        </p:nvSpPr>
        <p:spPr>
          <a:xfrm rot="1352827">
            <a:off x="5572496" y="531437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03" name="Google Shape;403;p57"/>
          <p:cNvSpPr/>
          <p:nvPr/>
        </p:nvSpPr>
        <p:spPr>
          <a:xfrm rot="2700000">
            <a:off x="460506" y="4219718"/>
            <a:ext cx="647436" cy="266330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8" name="Google Shape;398;p57"/>
          <p:cNvSpPr txBox="1">
            <a:spLocks noGrp="1"/>
          </p:cNvSpPr>
          <p:nvPr>
            <p:ph type="title"/>
          </p:nvPr>
        </p:nvSpPr>
        <p:spPr>
          <a:xfrm>
            <a:off x="5375543" y="785278"/>
            <a:ext cx="27975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Assertion Example: Let's Have Some Fun!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B5A41B-B365-0258-7636-06A3D210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387" y="1650344"/>
            <a:ext cx="3380656" cy="518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3D00FD-7C7B-037C-C6B2-6E49CD3E8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10" y="2270534"/>
            <a:ext cx="3692855" cy="54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B8C22A-9037-3FAE-D876-A45200C60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543" y="3313961"/>
            <a:ext cx="3182050" cy="435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00E32A-CA09-7E99-FCE6-3A6499A9B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4594" y="3848449"/>
            <a:ext cx="2541029" cy="202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86C6AF-275B-1BC6-6DCB-3DD7BBC7E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649" y="4347241"/>
            <a:ext cx="3496016" cy="298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FFB8FFFA-0344-CD64-F821-70B96676999E}"/>
              </a:ext>
            </a:extLst>
          </p:cNvPr>
          <p:cNvSpPr/>
          <p:nvPr/>
        </p:nvSpPr>
        <p:spPr>
          <a:xfrm>
            <a:off x="3751554" y="1730262"/>
            <a:ext cx="919656" cy="34834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C897076F-74A1-F9D9-2F59-F40F7280BC7F}"/>
              </a:ext>
            </a:extLst>
          </p:cNvPr>
          <p:cNvSpPr/>
          <p:nvPr/>
        </p:nvSpPr>
        <p:spPr>
          <a:xfrm>
            <a:off x="3972675" y="2429386"/>
            <a:ext cx="867107" cy="22865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3CE1B075-B7FF-6B7F-2CCE-19558B08C887}"/>
              </a:ext>
            </a:extLst>
          </p:cNvPr>
          <p:cNvSpPr/>
          <p:nvPr/>
        </p:nvSpPr>
        <p:spPr>
          <a:xfrm flipV="1">
            <a:off x="2589516" y="3806654"/>
            <a:ext cx="464490" cy="220381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88327992-5050-FDE0-F77A-E35A5C2F460F}"/>
              </a:ext>
            </a:extLst>
          </p:cNvPr>
          <p:cNvSpPr/>
          <p:nvPr/>
        </p:nvSpPr>
        <p:spPr>
          <a:xfrm flipV="1">
            <a:off x="4540571" y="4376203"/>
            <a:ext cx="464490" cy="220381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1FE73C4C-4A8D-2D4D-B304-572259D517DF}"/>
              </a:ext>
            </a:extLst>
          </p:cNvPr>
          <p:cNvSpPr/>
          <p:nvPr/>
        </p:nvSpPr>
        <p:spPr>
          <a:xfrm rot="1319414">
            <a:off x="5996126" y="2903976"/>
            <a:ext cx="390163" cy="332708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FBE164A-5D8B-ADAF-A9EC-3C788B47CA37}"/>
              </a:ext>
            </a:extLst>
          </p:cNvPr>
          <p:cNvCxnSpPr/>
          <p:nvPr/>
        </p:nvCxnSpPr>
        <p:spPr>
          <a:xfrm>
            <a:off x="957943" y="2314076"/>
            <a:ext cx="371326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7D07FEF-1A9B-CEB3-048E-FF826A2F9863}"/>
              </a:ext>
            </a:extLst>
          </p:cNvPr>
          <p:cNvCxnSpPr/>
          <p:nvPr/>
        </p:nvCxnSpPr>
        <p:spPr>
          <a:xfrm>
            <a:off x="965203" y="2822074"/>
            <a:ext cx="371326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0EC342-EA45-F4A9-ABDF-15E5E3D4BC1F}"/>
              </a:ext>
            </a:extLst>
          </p:cNvPr>
          <p:cNvCxnSpPr/>
          <p:nvPr/>
        </p:nvCxnSpPr>
        <p:spPr>
          <a:xfrm>
            <a:off x="979717" y="3327520"/>
            <a:ext cx="371326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6959F4-44A5-EB13-4FEB-D99195F3F031}"/>
              </a:ext>
            </a:extLst>
          </p:cNvPr>
          <p:cNvCxnSpPr/>
          <p:nvPr/>
        </p:nvCxnSpPr>
        <p:spPr>
          <a:xfrm>
            <a:off x="979717" y="3845327"/>
            <a:ext cx="14630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39" y="1137169"/>
            <a:ext cx="2306474" cy="41718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>
            <a:spLocks noGrp="1"/>
          </p:cNvSpPr>
          <p:nvPr>
            <p:ph type="title"/>
          </p:nvPr>
        </p:nvSpPr>
        <p:spPr>
          <a:xfrm>
            <a:off x="4526458" y="487610"/>
            <a:ext cx="414583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 Suites:</a:t>
            </a:r>
            <a:br>
              <a:rPr lang="en-US" dirty="0"/>
            </a:br>
            <a:r>
              <a:rPr lang="en-US" dirty="0"/>
              <a:t>Assembling Your Testing Avengers</a:t>
            </a:r>
            <a:endParaRPr dirty="0"/>
          </a:p>
        </p:txBody>
      </p:sp>
      <p:sp>
        <p:nvSpPr>
          <p:cNvPr id="2" name="Google Shape;358;p54">
            <a:extLst>
              <a:ext uri="{FF2B5EF4-FFF2-40B4-BE49-F238E27FC236}">
                <a16:creationId xmlns:a16="http://schemas.microsoft.com/office/drawing/2014/main" id="{B299AD46-1554-3592-D23D-CD26F21F79AB}"/>
              </a:ext>
            </a:extLst>
          </p:cNvPr>
          <p:cNvSpPr txBox="1">
            <a:spLocks/>
          </p:cNvSpPr>
          <p:nvPr/>
        </p:nvSpPr>
        <p:spPr>
          <a:xfrm>
            <a:off x="4848382" y="1490694"/>
            <a:ext cx="3606189" cy="273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 suites group related test cases together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They provide a logical organization for your tests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 suites allow you to run multiple tests as a single unit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JUnit test suites are defined using the `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@Suite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80F1F-BA0B-36FF-2085-4BFF07425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07" y="1634033"/>
            <a:ext cx="2901190" cy="2901190"/>
          </a:xfrm>
          <a:prstGeom prst="rect">
            <a:avLst/>
          </a:prstGeom>
        </p:spPr>
      </p:pic>
      <p:sp>
        <p:nvSpPr>
          <p:cNvPr id="402" name="Google Shape;402;p57"/>
          <p:cNvSpPr/>
          <p:nvPr/>
        </p:nvSpPr>
        <p:spPr>
          <a:xfrm rot="1352827">
            <a:off x="3369283" y="1525791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10FB6-22AB-ABF8-51F4-86A8C0355A94}"/>
              </a:ext>
            </a:extLst>
          </p:cNvPr>
          <p:cNvSpPr txBox="1"/>
          <p:nvPr/>
        </p:nvSpPr>
        <p:spPr>
          <a:xfrm>
            <a:off x="1921576" y="4532027"/>
            <a:ext cx="9236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Generated By Copilot</a:t>
            </a:r>
          </a:p>
        </p:txBody>
      </p:sp>
      <p:pic>
        <p:nvPicPr>
          <p:cNvPr id="6" name="Google Shape;435;p60">
            <a:extLst>
              <a:ext uri="{FF2B5EF4-FFF2-40B4-BE49-F238E27FC236}">
                <a16:creationId xmlns:a16="http://schemas.microsoft.com/office/drawing/2014/main" id="{EB46AF88-8E4E-322E-FD96-50F42382F7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904533">
            <a:off x="670458" y="241014"/>
            <a:ext cx="1323877" cy="15478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3" name="Google Shape;403;p57"/>
          <p:cNvSpPr/>
          <p:nvPr/>
        </p:nvSpPr>
        <p:spPr>
          <a:xfrm rot="2700000">
            <a:off x="659652" y="4301175"/>
            <a:ext cx="647436" cy="266330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E0525-8E85-D16F-9338-29E88AFFE9A2}"/>
              </a:ext>
            </a:extLst>
          </p:cNvPr>
          <p:cNvSpPr txBox="1"/>
          <p:nvPr/>
        </p:nvSpPr>
        <p:spPr>
          <a:xfrm rot="20907368">
            <a:off x="760091" y="932175"/>
            <a:ext cx="1154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E4545"/>
                </a:solidFill>
                <a:latin typeface="Concert One" pitchFamily="2" charset="0"/>
                <a:ea typeface="Roboto Mono Medium" panose="00000009000000000000" pitchFamily="49" charset="0"/>
              </a:rPr>
              <a:t>@Suite</a:t>
            </a:r>
            <a:endParaRPr lang="en-US" sz="2400" dirty="0">
              <a:latin typeface="Concert O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2"/>
          <p:cNvSpPr txBox="1">
            <a:spLocks noGrp="1"/>
          </p:cNvSpPr>
          <p:nvPr>
            <p:ph type="title"/>
          </p:nvPr>
        </p:nvSpPr>
        <p:spPr>
          <a:xfrm>
            <a:off x="907470" y="606943"/>
            <a:ext cx="2917800" cy="745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Test Runner: </a:t>
            </a:r>
            <a:br>
              <a:rPr lang="en-US" dirty="0"/>
            </a:br>
            <a:r>
              <a:rPr lang="en-US" dirty="0"/>
              <a:t>The Unsung Hero</a:t>
            </a:r>
            <a:endParaRPr dirty="0"/>
          </a:p>
        </p:txBody>
      </p:sp>
      <p:sp>
        <p:nvSpPr>
          <p:cNvPr id="4" name="Google Shape;358;p54">
            <a:extLst>
              <a:ext uri="{FF2B5EF4-FFF2-40B4-BE49-F238E27FC236}">
                <a16:creationId xmlns:a16="http://schemas.microsoft.com/office/drawing/2014/main" id="{B36851BD-91EB-8445-26ED-B08557D943B2}"/>
              </a:ext>
            </a:extLst>
          </p:cNvPr>
          <p:cNvSpPr txBox="1">
            <a:spLocks/>
          </p:cNvSpPr>
          <p:nvPr/>
        </p:nvSpPr>
        <p:spPr>
          <a:xfrm>
            <a:off x="563275" y="1598803"/>
            <a:ext cx="3732954" cy="293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JUnit test runner is responsible for executing your tests.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It discovers and runs the tests in your test classes.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test runner provides feedback on test results.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You can run tests using IDEs, build tools, or the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BDEAE-C60A-12C9-9465-2A934F982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69" y="918648"/>
            <a:ext cx="2847520" cy="2847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78" name="Google Shape;678;p72"/>
          <p:cNvSpPr/>
          <p:nvPr/>
        </p:nvSpPr>
        <p:spPr>
          <a:xfrm rot="1736031">
            <a:off x="7156460" y="1175784"/>
            <a:ext cx="1253589" cy="738773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72"/>
          <p:cNvSpPr/>
          <p:nvPr/>
        </p:nvSpPr>
        <p:spPr>
          <a:xfrm>
            <a:off x="5097831" y="3091784"/>
            <a:ext cx="1253610" cy="73878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C6E8D-F4F9-BF68-D372-2857ECEA3C41}"/>
              </a:ext>
            </a:extLst>
          </p:cNvPr>
          <p:cNvSpPr txBox="1"/>
          <p:nvPr/>
        </p:nvSpPr>
        <p:spPr>
          <a:xfrm>
            <a:off x="6351441" y="4561816"/>
            <a:ext cx="9236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Generated By Copilot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343479" y="317706"/>
            <a:ext cx="6162057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Creating and Running Test Suites in JUnit</a:t>
            </a:r>
            <a:endParaRPr dirty="0"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086" y="1248229"/>
            <a:ext cx="3316514" cy="22668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A7A7B-325C-7E45-1704-8D0DB29BB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746" y="1973943"/>
            <a:ext cx="2973839" cy="127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1FFD7-6C54-44DA-BFEE-A8477FC7A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195" y="921793"/>
            <a:ext cx="4113249" cy="3688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1677;p111">
            <a:extLst>
              <a:ext uri="{FF2B5EF4-FFF2-40B4-BE49-F238E27FC236}">
                <a16:creationId xmlns:a16="http://schemas.microsoft.com/office/drawing/2014/main" id="{D639242D-5DFD-8006-ACF9-646842A35728}"/>
              </a:ext>
            </a:extLst>
          </p:cNvPr>
          <p:cNvSpPr/>
          <p:nvPr/>
        </p:nvSpPr>
        <p:spPr>
          <a:xfrm>
            <a:off x="7358446" y="4095465"/>
            <a:ext cx="294179" cy="290580"/>
          </a:xfrm>
          <a:custGeom>
            <a:avLst/>
            <a:gdLst/>
            <a:ahLst/>
            <a:cxnLst/>
            <a:rect l="l" t="t" r="r" b="b"/>
            <a:pathLst>
              <a:path w="9646" h="9528" extrusionOk="0">
                <a:moveTo>
                  <a:pt x="4848" y="970"/>
                </a:moveTo>
                <a:cubicBezTo>
                  <a:pt x="6004" y="970"/>
                  <a:pt x="7163" y="1068"/>
                  <a:pt x="8312" y="1100"/>
                </a:cubicBezTo>
                <a:cubicBezTo>
                  <a:pt x="8859" y="1958"/>
                  <a:pt x="7002" y="2434"/>
                  <a:pt x="6383" y="2505"/>
                </a:cubicBezTo>
                <a:cubicBezTo>
                  <a:pt x="5855" y="2553"/>
                  <a:pt x="5323" y="2578"/>
                  <a:pt x="4790" y="2578"/>
                </a:cubicBezTo>
                <a:cubicBezTo>
                  <a:pt x="4002" y="2578"/>
                  <a:pt x="3211" y="2524"/>
                  <a:pt x="2430" y="2410"/>
                </a:cubicBezTo>
                <a:cubicBezTo>
                  <a:pt x="2168" y="2363"/>
                  <a:pt x="786" y="2315"/>
                  <a:pt x="1144" y="1839"/>
                </a:cubicBezTo>
                <a:cubicBezTo>
                  <a:pt x="1620" y="1243"/>
                  <a:pt x="2525" y="1148"/>
                  <a:pt x="3215" y="1053"/>
                </a:cubicBezTo>
                <a:cubicBezTo>
                  <a:pt x="3758" y="992"/>
                  <a:pt x="4302" y="970"/>
                  <a:pt x="4848" y="970"/>
                </a:cubicBezTo>
                <a:close/>
                <a:moveTo>
                  <a:pt x="8478" y="2744"/>
                </a:moveTo>
                <a:lnTo>
                  <a:pt x="8478" y="3768"/>
                </a:lnTo>
                <a:cubicBezTo>
                  <a:pt x="7410" y="4465"/>
                  <a:pt x="6225" y="4732"/>
                  <a:pt x="5016" y="4732"/>
                </a:cubicBezTo>
                <a:cubicBezTo>
                  <a:pt x="3665" y="4732"/>
                  <a:pt x="2283" y="4398"/>
                  <a:pt x="1001" y="3958"/>
                </a:cubicBezTo>
                <a:cubicBezTo>
                  <a:pt x="1001" y="3649"/>
                  <a:pt x="977" y="3363"/>
                  <a:pt x="953" y="3053"/>
                </a:cubicBezTo>
                <a:lnTo>
                  <a:pt x="953" y="3029"/>
                </a:lnTo>
                <a:cubicBezTo>
                  <a:pt x="1239" y="3125"/>
                  <a:pt x="1548" y="3196"/>
                  <a:pt x="1834" y="3244"/>
                </a:cubicBezTo>
                <a:cubicBezTo>
                  <a:pt x="2836" y="3404"/>
                  <a:pt x="3951" y="3549"/>
                  <a:pt x="5043" y="3549"/>
                </a:cubicBezTo>
                <a:cubicBezTo>
                  <a:pt x="5898" y="3549"/>
                  <a:pt x="6739" y="3460"/>
                  <a:pt x="7502" y="3220"/>
                </a:cubicBezTo>
                <a:cubicBezTo>
                  <a:pt x="7835" y="3101"/>
                  <a:pt x="8169" y="2934"/>
                  <a:pt x="8478" y="2744"/>
                </a:cubicBezTo>
                <a:close/>
                <a:moveTo>
                  <a:pt x="8478" y="4839"/>
                </a:moveTo>
                <a:lnTo>
                  <a:pt x="8478" y="5101"/>
                </a:lnTo>
                <a:lnTo>
                  <a:pt x="8478" y="5982"/>
                </a:lnTo>
                <a:cubicBezTo>
                  <a:pt x="7341" y="6485"/>
                  <a:pt x="6065" y="6753"/>
                  <a:pt x="4793" y="6753"/>
                </a:cubicBezTo>
                <a:cubicBezTo>
                  <a:pt x="3535" y="6753"/>
                  <a:pt x="2280" y="6491"/>
                  <a:pt x="1167" y="5935"/>
                </a:cubicBezTo>
                <a:cubicBezTo>
                  <a:pt x="1167" y="5628"/>
                  <a:pt x="1144" y="5297"/>
                  <a:pt x="1097" y="4966"/>
                </a:cubicBezTo>
                <a:lnTo>
                  <a:pt x="1097" y="4966"/>
                </a:lnTo>
                <a:cubicBezTo>
                  <a:pt x="2361" y="5373"/>
                  <a:pt x="3702" y="5651"/>
                  <a:pt x="5016" y="5651"/>
                </a:cubicBezTo>
                <a:cubicBezTo>
                  <a:pt x="6220" y="5651"/>
                  <a:pt x="7400" y="5418"/>
                  <a:pt x="8478" y="4839"/>
                </a:cubicBezTo>
                <a:close/>
                <a:moveTo>
                  <a:pt x="8502" y="6959"/>
                </a:moveTo>
                <a:lnTo>
                  <a:pt x="8502" y="7768"/>
                </a:lnTo>
                <a:lnTo>
                  <a:pt x="8621" y="7816"/>
                </a:lnTo>
                <a:cubicBezTo>
                  <a:pt x="8478" y="7840"/>
                  <a:pt x="8336" y="7887"/>
                  <a:pt x="8217" y="7959"/>
                </a:cubicBezTo>
                <a:lnTo>
                  <a:pt x="8193" y="7935"/>
                </a:lnTo>
                <a:cubicBezTo>
                  <a:pt x="7128" y="8370"/>
                  <a:pt x="5997" y="8585"/>
                  <a:pt x="4866" y="8585"/>
                </a:cubicBezTo>
                <a:cubicBezTo>
                  <a:pt x="3645" y="8585"/>
                  <a:pt x="2424" y="8334"/>
                  <a:pt x="1286" y="7840"/>
                </a:cubicBezTo>
                <a:cubicBezTo>
                  <a:pt x="1286" y="7554"/>
                  <a:pt x="1263" y="7268"/>
                  <a:pt x="1263" y="6983"/>
                </a:cubicBezTo>
                <a:lnTo>
                  <a:pt x="1263" y="6983"/>
                </a:lnTo>
                <a:cubicBezTo>
                  <a:pt x="2415" y="7441"/>
                  <a:pt x="3625" y="7667"/>
                  <a:pt x="4835" y="7667"/>
                </a:cubicBezTo>
                <a:cubicBezTo>
                  <a:pt x="6077" y="7667"/>
                  <a:pt x="7320" y="7429"/>
                  <a:pt x="8502" y="6959"/>
                </a:cubicBezTo>
                <a:close/>
                <a:moveTo>
                  <a:pt x="4591" y="1"/>
                </a:moveTo>
                <a:cubicBezTo>
                  <a:pt x="3387" y="1"/>
                  <a:pt x="2209" y="139"/>
                  <a:pt x="1191" y="648"/>
                </a:cubicBezTo>
                <a:cubicBezTo>
                  <a:pt x="715" y="910"/>
                  <a:pt x="191" y="1386"/>
                  <a:pt x="120" y="1934"/>
                </a:cubicBezTo>
                <a:cubicBezTo>
                  <a:pt x="48" y="2029"/>
                  <a:pt x="24" y="2124"/>
                  <a:pt x="24" y="2220"/>
                </a:cubicBezTo>
                <a:cubicBezTo>
                  <a:pt x="1" y="4196"/>
                  <a:pt x="358" y="6149"/>
                  <a:pt x="382" y="8126"/>
                </a:cubicBezTo>
                <a:cubicBezTo>
                  <a:pt x="382" y="8221"/>
                  <a:pt x="405" y="8292"/>
                  <a:pt x="453" y="8364"/>
                </a:cubicBezTo>
                <a:cubicBezTo>
                  <a:pt x="501" y="8459"/>
                  <a:pt x="572" y="8530"/>
                  <a:pt x="667" y="8578"/>
                </a:cubicBezTo>
                <a:cubicBezTo>
                  <a:pt x="1995" y="9210"/>
                  <a:pt x="3427" y="9527"/>
                  <a:pt x="4862" y="9527"/>
                </a:cubicBezTo>
                <a:cubicBezTo>
                  <a:pt x="6078" y="9527"/>
                  <a:pt x="7296" y="9299"/>
                  <a:pt x="8455" y="8840"/>
                </a:cubicBezTo>
                <a:cubicBezTo>
                  <a:pt x="8764" y="8745"/>
                  <a:pt x="9193" y="8673"/>
                  <a:pt x="9383" y="8364"/>
                </a:cubicBezTo>
                <a:cubicBezTo>
                  <a:pt x="9645" y="7911"/>
                  <a:pt x="9455" y="6959"/>
                  <a:pt x="9431" y="6435"/>
                </a:cubicBezTo>
                <a:cubicBezTo>
                  <a:pt x="9455" y="6363"/>
                  <a:pt x="9455" y="6292"/>
                  <a:pt x="9431" y="6220"/>
                </a:cubicBezTo>
                <a:cubicBezTo>
                  <a:pt x="9431" y="4649"/>
                  <a:pt x="9407" y="3077"/>
                  <a:pt x="9407" y="1505"/>
                </a:cubicBezTo>
                <a:cubicBezTo>
                  <a:pt x="9407" y="1434"/>
                  <a:pt x="9383" y="1362"/>
                  <a:pt x="9360" y="1315"/>
                </a:cubicBezTo>
                <a:cubicBezTo>
                  <a:pt x="9336" y="934"/>
                  <a:pt x="9169" y="576"/>
                  <a:pt x="8883" y="315"/>
                </a:cubicBezTo>
                <a:cubicBezTo>
                  <a:pt x="8809" y="240"/>
                  <a:pt x="8706" y="180"/>
                  <a:pt x="8596" y="180"/>
                </a:cubicBezTo>
                <a:cubicBezTo>
                  <a:pt x="8565" y="180"/>
                  <a:pt x="8534" y="185"/>
                  <a:pt x="8502" y="195"/>
                </a:cubicBezTo>
                <a:cubicBezTo>
                  <a:pt x="7289" y="170"/>
                  <a:pt x="5924" y="1"/>
                  <a:pt x="45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74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1336491" y="2510307"/>
            <a:ext cx="6471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/>
              <a:t>Versatile Testing Techniques</a:t>
            </a:r>
            <a:endParaRPr sz="3000" dirty="0"/>
          </a:p>
        </p:txBody>
      </p:sp>
      <p:sp>
        <p:nvSpPr>
          <p:cNvPr id="353" name="Google Shape;353;p5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Parameterized Tests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Test Fixtures</a:t>
            </a:r>
          </a:p>
        </p:txBody>
      </p:sp>
    </p:spTree>
    <p:extLst>
      <p:ext uri="{BB962C8B-B14F-4D97-AF65-F5344CB8AC3E}">
        <p14:creationId xmlns:p14="http://schemas.microsoft.com/office/powerpoint/2010/main" val="237228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>
            <a:spLocks noGrp="1"/>
          </p:cNvSpPr>
          <p:nvPr>
            <p:ph type="title" idx="6"/>
          </p:nvPr>
        </p:nvSpPr>
        <p:spPr>
          <a:xfrm>
            <a:off x="2569750" y="711175"/>
            <a:ext cx="40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Parameterized Tests</a:t>
            </a:r>
          </a:p>
        </p:txBody>
      </p:sp>
      <p:pic>
        <p:nvPicPr>
          <p:cNvPr id="544" name="Google Shape;5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11150" y="2899899"/>
            <a:ext cx="2015919" cy="10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8;p54">
            <a:extLst>
              <a:ext uri="{FF2B5EF4-FFF2-40B4-BE49-F238E27FC236}">
                <a16:creationId xmlns:a16="http://schemas.microsoft.com/office/drawing/2014/main" id="{291DC192-26F1-319E-E476-28C9F8A3225F}"/>
              </a:ext>
            </a:extLst>
          </p:cNvPr>
          <p:cNvSpPr txBox="1">
            <a:spLocks/>
          </p:cNvSpPr>
          <p:nvPr/>
        </p:nvSpPr>
        <p:spPr>
          <a:xfrm>
            <a:off x="1326494" y="1417256"/>
            <a:ext cx="7396589" cy="171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Enables testing multiple scenarios with a single test function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Saves time, reduces code duplication, and improves readability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 various inputs effortlessly: valid, invalid, boundary cases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Emerge victorious with comprehensive test coverage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486C6-F49B-82B7-6F88-691A5D134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0"/>
          <a:stretch/>
        </p:blipFill>
        <p:spPr>
          <a:xfrm>
            <a:off x="1335790" y="617590"/>
            <a:ext cx="6378553" cy="4038950"/>
          </a:xfrm>
          <a:prstGeom prst="rect">
            <a:avLst/>
          </a:prstGeom>
        </p:spPr>
      </p:pic>
      <p:pic>
        <p:nvPicPr>
          <p:cNvPr id="544" name="Google Shape;54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99876" y="1123970"/>
            <a:ext cx="2015919" cy="10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44;p64">
            <a:extLst>
              <a:ext uri="{FF2B5EF4-FFF2-40B4-BE49-F238E27FC236}">
                <a16:creationId xmlns:a16="http://schemas.microsoft.com/office/drawing/2014/main" id="{7A6B1E32-F603-FC45-1BA6-D025AB4A48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86963" y="1443281"/>
            <a:ext cx="2015919" cy="10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4"/>
          <p:cNvSpPr txBox="1">
            <a:spLocks noGrp="1"/>
          </p:cNvSpPr>
          <p:nvPr>
            <p:ph type="title" idx="6"/>
          </p:nvPr>
        </p:nvSpPr>
        <p:spPr>
          <a:xfrm>
            <a:off x="6983658" y="1365203"/>
            <a:ext cx="16160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Parameterized</a:t>
            </a:r>
            <a:br>
              <a:rPr lang="en-US" sz="1800" dirty="0"/>
            </a:br>
            <a:r>
              <a:rPr lang="en-US" sz="1800" dirty="0"/>
              <a:t> Tests</a:t>
            </a:r>
          </a:p>
        </p:txBody>
      </p:sp>
    </p:spTree>
    <p:extLst>
      <p:ext uri="{BB962C8B-B14F-4D97-AF65-F5344CB8AC3E}">
        <p14:creationId xmlns:p14="http://schemas.microsoft.com/office/powerpoint/2010/main" val="336583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7E1618-BA0B-8D72-BBE7-9E680027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71" y="0"/>
            <a:ext cx="62690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6F2A6-0954-AE15-404B-BD7061A3A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49" y="0"/>
            <a:ext cx="624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>
            <a:spLocks noGrp="1"/>
          </p:cNvSpPr>
          <p:nvPr>
            <p:ph type="title" idx="8"/>
          </p:nvPr>
        </p:nvSpPr>
        <p:spPr>
          <a:xfrm>
            <a:off x="1002325" y="2793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Contents!</a:t>
            </a:r>
            <a:endParaRPr dirty="0"/>
          </a:p>
        </p:txBody>
      </p:sp>
      <p:sp>
        <p:nvSpPr>
          <p:cNvPr id="333" name="Google Shape;333;p52"/>
          <p:cNvSpPr/>
          <p:nvPr/>
        </p:nvSpPr>
        <p:spPr>
          <a:xfrm>
            <a:off x="7639575" y="711175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>
            <a:off x="907470" y="113796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uFill>
                  <a:noFill/>
                </a:uFill>
                <a:hlinkClick r:id="rId3" action="ppaction://hlinksldjump"/>
              </a:rPr>
              <a:t>JUnit Journey Kickoff</a:t>
            </a:r>
            <a:endParaRPr dirty="0"/>
          </a:p>
        </p:txBody>
      </p:sp>
      <p:sp>
        <p:nvSpPr>
          <p:cNvPr id="336" name="Google Shape;336;p52"/>
          <p:cNvSpPr txBox="1">
            <a:spLocks noGrp="1"/>
          </p:cNvSpPr>
          <p:nvPr>
            <p:ph type="subTitle" idx="1"/>
          </p:nvPr>
        </p:nvSpPr>
        <p:spPr>
          <a:xfrm>
            <a:off x="658418" y="1534740"/>
            <a:ext cx="3397117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Introduction to JUnit</a:t>
            </a:r>
          </a:p>
          <a:p>
            <a:pPr marL="0" lvl="0" indent="0"/>
            <a:r>
              <a:rPr lang="en-US" dirty="0"/>
              <a:t>Getting Started with JUnit</a:t>
            </a:r>
            <a:endParaRPr dirty="0"/>
          </a:p>
        </p:txBody>
      </p:sp>
      <p:sp>
        <p:nvSpPr>
          <p:cNvPr id="337" name="Google Shape;337;p52"/>
          <p:cNvSpPr txBox="1">
            <a:spLocks noGrp="1"/>
          </p:cNvSpPr>
          <p:nvPr>
            <p:ph type="title" idx="2"/>
          </p:nvPr>
        </p:nvSpPr>
        <p:spPr>
          <a:xfrm>
            <a:off x="5140922" y="1137968"/>
            <a:ext cx="330880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uFill>
                  <a:noFill/>
                </a:uFill>
                <a:hlinkClick r:id="" action="ppaction://noaction"/>
              </a:rPr>
              <a:t>Advanced Testing Insights</a:t>
            </a:r>
            <a:endParaRPr dirty="0"/>
          </a:p>
        </p:txBody>
      </p:sp>
      <p:sp>
        <p:nvSpPr>
          <p:cNvPr id="338" name="Google Shape;338;p52"/>
          <p:cNvSpPr txBox="1">
            <a:spLocks noGrp="1"/>
          </p:cNvSpPr>
          <p:nvPr>
            <p:ph type="subTitle" idx="3"/>
          </p:nvPr>
        </p:nvSpPr>
        <p:spPr>
          <a:xfrm>
            <a:off x="5171274" y="1526273"/>
            <a:ext cx="3308802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Other Advanced Features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Best Practices and Tips</a:t>
            </a:r>
            <a:endParaRPr dirty="0"/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 idx="4"/>
          </p:nvPr>
        </p:nvSpPr>
        <p:spPr>
          <a:xfrm>
            <a:off x="941338" y="2349034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uFill>
                  <a:noFill/>
                </a:uFill>
                <a:hlinkClick r:id="" action="ppaction://noaction"/>
              </a:rPr>
              <a:t>Testing Essential</a:t>
            </a:r>
            <a:r>
              <a:rPr lang="en" dirty="0">
                <a:uFill>
                  <a:noFill/>
                </a:uFill>
                <a:hlinkClick r:id="" action="ppaction://noaction"/>
              </a:rPr>
              <a:t>s</a:t>
            </a:r>
            <a:endParaRPr dirty="0"/>
          </a:p>
        </p:txBody>
      </p:sp>
      <p:sp>
        <p:nvSpPr>
          <p:cNvPr id="340" name="Google Shape;340;p52"/>
          <p:cNvSpPr txBox="1">
            <a:spLocks noGrp="1"/>
          </p:cNvSpPr>
          <p:nvPr>
            <p:ph type="subTitle" idx="5"/>
          </p:nvPr>
        </p:nvSpPr>
        <p:spPr>
          <a:xfrm>
            <a:off x="768484" y="2746076"/>
            <a:ext cx="3397117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Assertions in JUnit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Test Suites &amp; Test Runners</a:t>
            </a:r>
            <a:endParaRPr dirty="0"/>
          </a:p>
        </p:txBody>
      </p:sp>
      <p:sp>
        <p:nvSpPr>
          <p:cNvPr id="341" name="Google Shape;341;p52"/>
          <p:cNvSpPr txBox="1">
            <a:spLocks noGrp="1"/>
          </p:cNvSpPr>
          <p:nvPr>
            <p:ph type="title" idx="6"/>
          </p:nvPr>
        </p:nvSpPr>
        <p:spPr>
          <a:xfrm>
            <a:off x="5174793" y="2483288"/>
            <a:ext cx="324953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DO NOT SLEEP !!!!!!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42" name="Google Shape;342;p52"/>
          <p:cNvSpPr txBox="1">
            <a:spLocks noGrp="1"/>
          </p:cNvSpPr>
          <p:nvPr>
            <p:ph type="subTitle" idx="7"/>
          </p:nvPr>
        </p:nvSpPr>
        <p:spPr>
          <a:xfrm>
            <a:off x="4978401" y="2837434"/>
            <a:ext cx="3519241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Testing a real application</a:t>
            </a:r>
            <a:endParaRPr dirty="0"/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8782544" flipH="1">
            <a:off x="2490549" y="514538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9;p52">
            <a:extLst>
              <a:ext uri="{FF2B5EF4-FFF2-40B4-BE49-F238E27FC236}">
                <a16:creationId xmlns:a16="http://schemas.microsoft.com/office/drawing/2014/main" id="{D667D994-5934-73EB-A15B-D2C6578F5335}"/>
              </a:ext>
            </a:extLst>
          </p:cNvPr>
          <p:cNvSpPr txBox="1">
            <a:spLocks/>
          </p:cNvSpPr>
          <p:nvPr/>
        </p:nvSpPr>
        <p:spPr>
          <a:xfrm>
            <a:off x="649234" y="3646664"/>
            <a:ext cx="358833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uFill>
                  <a:noFill/>
                </a:uFill>
                <a:hlinkClick r:id="" action="ppaction://noaction"/>
              </a:rPr>
              <a:t>Versatile Testing Techniques</a:t>
            </a:r>
            <a:endParaRPr lang="en-US" dirty="0"/>
          </a:p>
        </p:txBody>
      </p:sp>
      <p:sp>
        <p:nvSpPr>
          <p:cNvPr id="3" name="Google Shape;340;p52">
            <a:extLst>
              <a:ext uri="{FF2B5EF4-FFF2-40B4-BE49-F238E27FC236}">
                <a16:creationId xmlns:a16="http://schemas.microsoft.com/office/drawing/2014/main" id="{CA77407C-2CC7-0153-1931-601EE90A3CE5}"/>
              </a:ext>
            </a:extLst>
          </p:cNvPr>
          <p:cNvSpPr txBox="1">
            <a:spLocks/>
          </p:cNvSpPr>
          <p:nvPr/>
        </p:nvSpPr>
        <p:spPr>
          <a:xfrm>
            <a:off x="736928" y="4027289"/>
            <a:ext cx="3397117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Parameterized Tests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Test Fixtures</a:t>
            </a:r>
          </a:p>
        </p:txBody>
      </p:sp>
      <p:sp>
        <p:nvSpPr>
          <p:cNvPr id="4" name="Google Shape;341;p52">
            <a:extLst>
              <a:ext uri="{FF2B5EF4-FFF2-40B4-BE49-F238E27FC236}">
                <a16:creationId xmlns:a16="http://schemas.microsoft.com/office/drawing/2014/main" id="{A363C17F-3688-F788-C4D2-7B3663539832}"/>
              </a:ext>
            </a:extLst>
          </p:cNvPr>
          <p:cNvSpPr txBox="1">
            <a:spLocks/>
          </p:cNvSpPr>
          <p:nvPr/>
        </p:nvSpPr>
        <p:spPr>
          <a:xfrm>
            <a:off x="5340612" y="3675456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uFill>
                  <a:noFill/>
                </a:uFill>
                <a:hlinkClick r:id="rId5" action="ppaction://hlinksldjump"/>
              </a:rPr>
              <a:t>Wrap-Up &amp; Resources</a:t>
            </a:r>
            <a:endParaRPr lang="en-US" dirty="0"/>
          </a:p>
        </p:txBody>
      </p:sp>
      <p:sp>
        <p:nvSpPr>
          <p:cNvPr id="5" name="Google Shape;342;p52">
            <a:extLst>
              <a:ext uri="{FF2B5EF4-FFF2-40B4-BE49-F238E27FC236}">
                <a16:creationId xmlns:a16="http://schemas.microsoft.com/office/drawing/2014/main" id="{7BC6BB25-02E6-A0A3-F040-AADA7DA0E35C}"/>
              </a:ext>
            </a:extLst>
          </p:cNvPr>
          <p:cNvSpPr txBox="1">
            <a:spLocks/>
          </p:cNvSpPr>
          <p:nvPr/>
        </p:nvSpPr>
        <p:spPr>
          <a:xfrm>
            <a:off x="5409813" y="4061157"/>
            <a:ext cx="28740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Conclusion &amp;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EA370-E091-643A-804C-8B3341DBD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26"/>
          <a:stretch/>
        </p:blipFill>
        <p:spPr>
          <a:xfrm>
            <a:off x="547143" y="3696255"/>
            <a:ext cx="2608287" cy="1230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92A51C-3A19-B0CE-0022-9277B1BBD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998"/>
          <a:stretch/>
        </p:blipFill>
        <p:spPr>
          <a:xfrm>
            <a:off x="532418" y="220321"/>
            <a:ext cx="2623012" cy="3483429"/>
          </a:xfrm>
          <a:prstGeom prst="rect">
            <a:avLst/>
          </a:prstGeom>
        </p:spPr>
      </p:pic>
      <p:sp>
        <p:nvSpPr>
          <p:cNvPr id="4" name="Google Shape;358;p54">
            <a:extLst>
              <a:ext uri="{FF2B5EF4-FFF2-40B4-BE49-F238E27FC236}">
                <a16:creationId xmlns:a16="http://schemas.microsoft.com/office/drawing/2014/main" id="{3D1B2158-DC89-70A5-26D2-2B8409608070}"/>
              </a:ext>
            </a:extLst>
          </p:cNvPr>
          <p:cNvSpPr txBox="1">
            <a:spLocks/>
          </p:cNvSpPr>
          <p:nvPr/>
        </p:nvSpPr>
        <p:spPr>
          <a:xfrm>
            <a:off x="4651828" y="605646"/>
            <a:ext cx="4129790" cy="413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JUnit will execute the 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testSuperheroStrength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 method six times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each time with a different set of parameters from the 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superheroData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 method.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This way, you can test multiple scenarios with different inputs without duplicating test code.</a:t>
            </a:r>
          </a:p>
        </p:txBody>
      </p:sp>
      <p:sp>
        <p:nvSpPr>
          <p:cNvPr id="8" name="Google Shape;402;p57">
            <a:extLst>
              <a:ext uri="{FF2B5EF4-FFF2-40B4-BE49-F238E27FC236}">
                <a16:creationId xmlns:a16="http://schemas.microsoft.com/office/drawing/2014/main" id="{327A86E0-0C83-C951-E2E2-3DE76944851B}"/>
              </a:ext>
            </a:extLst>
          </p:cNvPr>
          <p:cNvSpPr/>
          <p:nvPr/>
        </p:nvSpPr>
        <p:spPr>
          <a:xfrm rot="1352827">
            <a:off x="2839991" y="989520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9" name="Google Shape;402;p57">
            <a:extLst>
              <a:ext uri="{FF2B5EF4-FFF2-40B4-BE49-F238E27FC236}">
                <a16:creationId xmlns:a16="http://schemas.microsoft.com/office/drawing/2014/main" id="{0E5BE189-EACC-9713-6DF4-3377A34DB2D1}"/>
              </a:ext>
            </a:extLst>
          </p:cNvPr>
          <p:cNvSpPr/>
          <p:nvPr/>
        </p:nvSpPr>
        <p:spPr>
          <a:xfrm rot="1352827">
            <a:off x="2831734" y="2340121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402;p57">
            <a:extLst>
              <a:ext uri="{FF2B5EF4-FFF2-40B4-BE49-F238E27FC236}">
                <a16:creationId xmlns:a16="http://schemas.microsoft.com/office/drawing/2014/main" id="{C4A16393-1BF6-3AE1-BD4F-C30A46808540}"/>
              </a:ext>
            </a:extLst>
          </p:cNvPr>
          <p:cNvSpPr/>
          <p:nvPr/>
        </p:nvSpPr>
        <p:spPr>
          <a:xfrm rot="1352827">
            <a:off x="2775100" y="4134766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1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8B81-A0C7-C591-6563-18EEF11E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33" y="1875088"/>
            <a:ext cx="3654727" cy="569324"/>
          </a:xfrm>
        </p:spPr>
        <p:txBody>
          <a:bodyPr/>
          <a:lstStyle/>
          <a:p>
            <a:r>
              <a:rPr lang="en-US" dirty="0"/>
              <a:t>Hulk is the strongest!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025DA-C64E-365D-B12D-AFFA8583A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5" y="714680"/>
            <a:ext cx="4022810" cy="504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9F239-0ED1-FCFB-0C33-C0D0387D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37" y="448921"/>
            <a:ext cx="3161510" cy="4245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B8E82-C9C8-893F-7937-B6959896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" y="3669737"/>
            <a:ext cx="4022810" cy="569324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CBC62CAF-1C87-8A40-BB09-3C0C616AA12D}"/>
              </a:ext>
            </a:extLst>
          </p:cNvPr>
          <p:cNvSpPr/>
          <p:nvPr/>
        </p:nvSpPr>
        <p:spPr>
          <a:xfrm flipH="1" flipV="1">
            <a:off x="3110701" y="2427675"/>
            <a:ext cx="1444172" cy="1056724"/>
          </a:xfrm>
          <a:prstGeom prst="bent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BEF810-A5A1-9C61-8182-A5DBC3AAC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622" y="1735279"/>
            <a:ext cx="2032065" cy="2032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16415-2B22-8CD4-2883-9C8599B84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154" y="2307632"/>
            <a:ext cx="1376156" cy="1376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53D72-03F3-C6F3-9264-A35318898E9C}"/>
              </a:ext>
            </a:extLst>
          </p:cNvPr>
          <p:cNvSpPr txBox="1"/>
          <p:nvPr/>
        </p:nvSpPr>
        <p:spPr>
          <a:xfrm>
            <a:off x="7703654" y="4602245"/>
            <a:ext cx="9236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Generated By Copilot</a:t>
            </a:r>
          </a:p>
        </p:txBody>
      </p:sp>
    </p:spTree>
    <p:extLst>
      <p:ext uri="{BB962C8B-B14F-4D97-AF65-F5344CB8AC3E}">
        <p14:creationId xmlns:p14="http://schemas.microsoft.com/office/powerpoint/2010/main" val="7555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9905-3B3F-24AD-3B19-331A6531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</a:t>
            </a:r>
          </a:p>
        </p:txBody>
      </p:sp>
      <p:sp>
        <p:nvSpPr>
          <p:cNvPr id="3" name="Google Shape;358;p54">
            <a:extLst>
              <a:ext uri="{FF2B5EF4-FFF2-40B4-BE49-F238E27FC236}">
                <a16:creationId xmlns:a16="http://schemas.microsoft.com/office/drawing/2014/main" id="{CB7E5E95-9D2E-17FB-BC25-50E98927E96F}"/>
              </a:ext>
            </a:extLst>
          </p:cNvPr>
          <p:cNvSpPr txBox="1">
            <a:spLocks/>
          </p:cNvSpPr>
          <p:nvPr/>
        </p:nvSpPr>
        <p:spPr>
          <a:xfrm>
            <a:off x="1224896" y="1417256"/>
            <a:ext cx="7694133" cy="229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According to legends, in the software testing unveiling ceremonies,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 fixtures 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were the loyal servants preparing the stage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They set up the necessary preconditions for each test case (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Before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)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After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the test, they tidied up, leaving no trace behind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Their dedication ensured the smooth running of the test</a:t>
            </a:r>
          </a:p>
        </p:txBody>
      </p:sp>
    </p:spTree>
    <p:extLst>
      <p:ext uri="{BB962C8B-B14F-4D97-AF65-F5344CB8AC3E}">
        <p14:creationId xmlns:p14="http://schemas.microsoft.com/office/powerpoint/2010/main" val="37888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0E33-5EDE-B605-C3D8-E6D2F4521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96" y="442661"/>
            <a:ext cx="4309904" cy="812400"/>
          </a:xfrm>
        </p:spPr>
        <p:txBody>
          <a:bodyPr/>
          <a:lstStyle/>
          <a:p>
            <a:r>
              <a:rPr lang="en-US" dirty="0"/>
              <a:t>Test Fixtures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F3B24-F9D7-8A9C-21EA-EED42102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23" y="964976"/>
            <a:ext cx="5367091" cy="3667394"/>
          </a:xfrm>
          <a:prstGeom prst="rect">
            <a:avLst/>
          </a:prstGeom>
        </p:spPr>
      </p:pic>
      <p:sp>
        <p:nvSpPr>
          <p:cNvPr id="5" name="Google Shape;358;p54">
            <a:extLst>
              <a:ext uri="{FF2B5EF4-FFF2-40B4-BE49-F238E27FC236}">
                <a16:creationId xmlns:a16="http://schemas.microsoft.com/office/drawing/2014/main" id="{BE846420-0E7B-5C8B-089F-0E081850676E}"/>
              </a:ext>
            </a:extLst>
          </p:cNvPr>
          <p:cNvSpPr txBox="1">
            <a:spLocks/>
          </p:cNvSpPr>
          <p:nvPr/>
        </p:nvSpPr>
        <p:spPr>
          <a:xfrm>
            <a:off x="5762169" y="945545"/>
            <a:ext cx="2997202" cy="354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In this example, we have a Test class that contains three test methods: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1. 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testSuperheroPower</a:t>
            </a: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2. 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testSuperheroBattle</a:t>
            </a: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3. 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testSuperheroDamage</a:t>
            </a: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These test methods verify different aspects of the Superhero class and its interaction with the Villain class.</a:t>
            </a:r>
          </a:p>
        </p:txBody>
      </p:sp>
    </p:spTree>
    <p:extLst>
      <p:ext uri="{BB962C8B-B14F-4D97-AF65-F5344CB8AC3E}">
        <p14:creationId xmlns:p14="http://schemas.microsoft.com/office/powerpoint/2010/main" val="107700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0E33-5EDE-B605-C3D8-E6D2F4521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96" y="442661"/>
            <a:ext cx="4309904" cy="812400"/>
          </a:xfrm>
        </p:spPr>
        <p:txBody>
          <a:bodyPr/>
          <a:lstStyle/>
          <a:p>
            <a:r>
              <a:rPr lang="en-US" dirty="0"/>
              <a:t>Test Fixtures Example</a:t>
            </a:r>
          </a:p>
        </p:txBody>
      </p:sp>
      <p:sp>
        <p:nvSpPr>
          <p:cNvPr id="5" name="Google Shape;358;p54">
            <a:extLst>
              <a:ext uri="{FF2B5EF4-FFF2-40B4-BE49-F238E27FC236}">
                <a16:creationId xmlns:a16="http://schemas.microsoft.com/office/drawing/2014/main" id="{BE846420-0E7B-5C8B-089F-0E081850676E}"/>
              </a:ext>
            </a:extLst>
          </p:cNvPr>
          <p:cNvSpPr txBox="1">
            <a:spLocks/>
          </p:cNvSpPr>
          <p:nvPr/>
        </p:nvSpPr>
        <p:spPr>
          <a:xfrm>
            <a:off x="4622801" y="800907"/>
            <a:ext cx="4000845" cy="378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@Before 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and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@After 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annotations are used to define Test Fixtures.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setUp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method, annotated with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@Before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, is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executed before each test method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. In this method, we create instances of Superhero and Villain objects that will be used in the test methods.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tearDown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method, annotated with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@After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, is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executed after each test method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. In this method, we set the superhero and villain objects to null, effectively cleaning up the test environment for the next test.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F6477-DBAE-0ED0-0938-7B7722A5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4" y="1088979"/>
            <a:ext cx="4000847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0E33-5EDE-B605-C3D8-E6D2F4521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96" y="442661"/>
            <a:ext cx="4309904" cy="812400"/>
          </a:xfrm>
        </p:spPr>
        <p:txBody>
          <a:bodyPr/>
          <a:lstStyle/>
          <a:p>
            <a:r>
              <a:rPr lang="en-US" dirty="0"/>
              <a:t>Test Fixtures Example</a:t>
            </a:r>
          </a:p>
        </p:txBody>
      </p:sp>
      <p:sp>
        <p:nvSpPr>
          <p:cNvPr id="5" name="Google Shape;358;p54">
            <a:extLst>
              <a:ext uri="{FF2B5EF4-FFF2-40B4-BE49-F238E27FC236}">
                <a16:creationId xmlns:a16="http://schemas.microsoft.com/office/drawing/2014/main" id="{BE846420-0E7B-5C8B-089F-0E081850676E}"/>
              </a:ext>
            </a:extLst>
          </p:cNvPr>
          <p:cNvSpPr txBox="1">
            <a:spLocks/>
          </p:cNvSpPr>
          <p:nvPr/>
        </p:nvSpPr>
        <p:spPr>
          <a:xfrm>
            <a:off x="4806390" y="1023643"/>
            <a:ext cx="3817256" cy="329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By using Test Fixtures, we ensure that each test method has a consistent and predictable starting state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we clean up any resources or objects used in the tests after each test method completes. 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This approach helps to isolate the tests and prevent them from interfering with each other, making the test suite more reliable and maintainable.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13B78-4AD4-B9A3-EBB5-3123572A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4" y="1023643"/>
            <a:ext cx="3928275" cy="488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12CD4-5DC0-7155-B8CD-39F1C32F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896836"/>
            <a:ext cx="2658835" cy="2658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402;p57">
            <a:extLst>
              <a:ext uri="{FF2B5EF4-FFF2-40B4-BE49-F238E27FC236}">
                <a16:creationId xmlns:a16="http://schemas.microsoft.com/office/drawing/2014/main" id="{3707E9F6-154E-694C-0EE3-F1FF9A937877}"/>
              </a:ext>
            </a:extLst>
          </p:cNvPr>
          <p:cNvSpPr/>
          <p:nvPr/>
        </p:nvSpPr>
        <p:spPr>
          <a:xfrm rot="1352827">
            <a:off x="3201015" y="1792457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402;p57">
            <a:extLst>
              <a:ext uri="{FF2B5EF4-FFF2-40B4-BE49-F238E27FC236}">
                <a16:creationId xmlns:a16="http://schemas.microsoft.com/office/drawing/2014/main" id="{7910DD9D-0272-21A4-02D2-BE6ACAE7A588}"/>
              </a:ext>
            </a:extLst>
          </p:cNvPr>
          <p:cNvSpPr/>
          <p:nvPr/>
        </p:nvSpPr>
        <p:spPr>
          <a:xfrm rot="1352827">
            <a:off x="731453" y="4320584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Google Shape;402;p57">
            <a:extLst>
              <a:ext uri="{FF2B5EF4-FFF2-40B4-BE49-F238E27FC236}">
                <a16:creationId xmlns:a16="http://schemas.microsoft.com/office/drawing/2014/main" id="{8D52B10D-D4D4-F639-204F-1E335F40BEEE}"/>
              </a:ext>
            </a:extLst>
          </p:cNvPr>
          <p:cNvSpPr/>
          <p:nvPr/>
        </p:nvSpPr>
        <p:spPr>
          <a:xfrm rot="1352827">
            <a:off x="3982410" y="968098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2" name="Google Shape;402;p57">
            <a:extLst>
              <a:ext uri="{FF2B5EF4-FFF2-40B4-BE49-F238E27FC236}">
                <a16:creationId xmlns:a16="http://schemas.microsoft.com/office/drawing/2014/main" id="{2E08BF78-CD28-AD9A-E7D0-06598781999F}"/>
              </a:ext>
            </a:extLst>
          </p:cNvPr>
          <p:cNvSpPr/>
          <p:nvPr/>
        </p:nvSpPr>
        <p:spPr>
          <a:xfrm rot="1352827">
            <a:off x="2350718" y="1420185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F9E1AC-BAD7-B6DE-EFDC-E37E9D63F21C}"/>
              </a:ext>
            </a:extLst>
          </p:cNvPr>
          <p:cNvSpPr txBox="1"/>
          <p:nvPr/>
        </p:nvSpPr>
        <p:spPr>
          <a:xfrm>
            <a:off x="1921576" y="4532027"/>
            <a:ext cx="9236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Generated By Copilot</a:t>
            </a:r>
          </a:p>
        </p:txBody>
      </p:sp>
    </p:spTree>
    <p:extLst>
      <p:ext uri="{BB962C8B-B14F-4D97-AF65-F5344CB8AC3E}">
        <p14:creationId xmlns:p14="http://schemas.microsoft.com/office/powerpoint/2010/main" val="7827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1624357" y="2478885"/>
            <a:ext cx="5895267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400" dirty="0"/>
              <a:t>Advanced Testing Insights</a:t>
            </a:r>
            <a:endParaRPr sz="3400" dirty="0"/>
          </a:p>
        </p:txBody>
      </p:sp>
      <p:sp>
        <p:nvSpPr>
          <p:cNvPr id="353" name="Google Shape;353;p5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Other Advanced Features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Best Practices and Tips</a:t>
            </a:r>
          </a:p>
        </p:txBody>
      </p:sp>
    </p:spTree>
    <p:extLst>
      <p:ext uri="{BB962C8B-B14F-4D97-AF65-F5344CB8AC3E}">
        <p14:creationId xmlns:p14="http://schemas.microsoft.com/office/powerpoint/2010/main" val="24365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9EF2DE3-3D9E-4CF8-4DD2-7C5E5166C3F3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386954" y="711181"/>
            <a:ext cx="2403900" cy="572700"/>
          </a:xfrm>
        </p:spPr>
        <p:txBody>
          <a:bodyPr/>
          <a:lstStyle/>
          <a:p>
            <a:r>
              <a:rPr lang="en-US" dirty="0"/>
              <a:t>JUnit Rules</a:t>
            </a:r>
          </a:p>
        </p:txBody>
      </p:sp>
      <p:sp>
        <p:nvSpPr>
          <p:cNvPr id="13" name="Google Shape;358;p54">
            <a:extLst>
              <a:ext uri="{FF2B5EF4-FFF2-40B4-BE49-F238E27FC236}">
                <a16:creationId xmlns:a16="http://schemas.microsoft.com/office/drawing/2014/main" id="{6727BC71-8A03-ACB1-F07D-9CCFA80FD968}"/>
              </a:ext>
            </a:extLst>
          </p:cNvPr>
          <p:cNvSpPr txBox="1">
            <a:spLocks/>
          </p:cNvSpPr>
          <p:nvPr/>
        </p:nvSpPr>
        <p:spPr>
          <a:xfrm>
            <a:off x="459361" y="1422786"/>
            <a:ext cx="3817256" cy="329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JUnit Rules act like sidekicks,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enhancing tests with additional capabilities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TemporaryFolder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Rule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: No trace left behind, like a superhero's hidden lair!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ErrorCollector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Rule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: Gather all foes (errors) before taking them down in one swoop!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A7178404-8704-CE79-66E1-9F385D9AD381}"/>
              </a:ext>
            </a:extLst>
          </p:cNvPr>
          <p:cNvSpPr txBox="1">
            <a:spLocks/>
          </p:cNvSpPr>
          <p:nvPr/>
        </p:nvSpPr>
        <p:spPr>
          <a:xfrm>
            <a:off x="4921180" y="711181"/>
            <a:ext cx="38172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JUnit Custom Runners</a:t>
            </a:r>
          </a:p>
        </p:txBody>
      </p:sp>
      <p:sp>
        <p:nvSpPr>
          <p:cNvPr id="15" name="Google Shape;358;p54">
            <a:extLst>
              <a:ext uri="{FF2B5EF4-FFF2-40B4-BE49-F238E27FC236}">
                <a16:creationId xmlns:a16="http://schemas.microsoft.com/office/drawing/2014/main" id="{A58400CF-5B1E-BE72-31AD-633254E794E0}"/>
              </a:ext>
            </a:extLst>
          </p:cNvPr>
          <p:cNvSpPr txBox="1">
            <a:spLocks/>
          </p:cNvSpPr>
          <p:nvPr/>
        </p:nvSpPr>
        <p:spPr>
          <a:xfrm>
            <a:off x="4867385" y="1422786"/>
            <a:ext cx="3817256" cy="8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Build your own 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superhero suit (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 runner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) to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fit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your unique mission (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testing requirements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).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D4689D-7DCF-45F4-8D1E-2E84BBE0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98" y="2272508"/>
            <a:ext cx="2315029" cy="23150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7032E7-2623-C203-2917-484D41491322}"/>
              </a:ext>
            </a:extLst>
          </p:cNvPr>
          <p:cNvSpPr txBox="1"/>
          <p:nvPr/>
        </p:nvSpPr>
        <p:spPr>
          <a:xfrm>
            <a:off x="6314186" y="4629832"/>
            <a:ext cx="9236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Generated By Copilot</a:t>
            </a:r>
          </a:p>
        </p:txBody>
      </p:sp>
      <p:sp>
        <p:nvSpPr>
          <p:cNvPr id="19" name="Google Shape;402;p57">
            <a:extLst>
              <a:ext uri="{FF2B5EF4-FFF2-40B4-BE49-F238E27FC236}">
                <a16:creationId xmlns:a16="http://schemas.microsoft.com/office/drawing/2014/main" id="{25F6BB1A-A9CE-8088-293E-0A04918BD98D}"/>
              </a:ext>
            </a:extLst>
          </p:cNvPr>
          <p:cNvSpPr/>
          <p:nvPr/>
        </p:nvSpPr>
        <p:spPr>
          <a:xfrm rot="1352827">
            <a:off x="6102303" y="2233693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0" name="Google Shape;402;p57">
            <a:extLst>
              <a:ext uri="{FF2B5EF4-FFF2-40B4-BE49-F238E27FC236}">
                <a16:creationId xmlns:a16="http://schemas.microsoft.com/office/drawing/2014/main" id="{7C4BD83D-7E14-EE9A-494C-F580391D7945}"/>
              </a:ext>
            </a:extLst>
          </p:cNvPr>
          <p:cNvSpPr/>
          <p:nvPr/>
        </p:nvSpPr>
        <p:spPr>
          <a:xfrm rot="1352827">
            <a:off x="6989243" y="4207282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8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50FC3-46D8-8294-017E-96D5FF4E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19" y="1038103"/>
            <a:ext cx="4070424" cy="3033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720CF-76CF-E2F8-F885-8389DE74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3" y="4105397"/>
            <a:ext cx="3798355" cy="467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7486E-8101-75D7-DD58-049B27E6A6ED}"/>
              </a:ext>
            </a:extLst>
          </p:cNvPr>
          <p:cNvSpPr txBox="1"/>
          <p:nvPr/>
        </p:nvSpPr>
        <p:spPr>
          <a:xfrm>
            <a:off x="888998" y="403472"/>
            <a:ext cx="3574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B44141"/>
                </a:solidFill>
                <a:effectLst/>
                <a:uLnTx/>
                <a:uFillTx/>
                <a:latin typeface="Concert One"/>
                <a:sym typeface="Concert One"/>
              </a:rPr>
              <a:t>JUnit Rule Example </a:t>
            </a:r>
            <a:endParaRPr lang="en-US" dirty="0"/>
          </a:p>
        </p:txBody>
      </p:sp>
      <p:sp>
        <p:nvSpPr>
          <p:cNvPr id="10" name="Google Shape;358;p54">
            <a:extLst>
              <a:ext uri="{FF2B5EF4-FFF2-40B4-BE49-F238E27FC236}">
                <a16:creationId xmlns:a16="http://schemas.microsoft.com/office/drawing/2014/main" id="{FC2AA794-B779-D8EB-A592-4CF7B788E333}"/>
              </a:ext>
            </a:extLst>
          </p:cNvPr>
          <p:cNvSpPr txBox="1">
            <a:spLocks/>
          </p:cNvSpPr>
          <p:nvPr/>
        </p:nvSpPr>
        <p:spPr>
          <a:xfrm>
            <a:off x="4696391" y="1038103"/>
            <a:ext cx="3817256" cy="329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JUnit test case is testing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exception handling behavior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Uses the </a:t>
            </a:r>
            <a:r>
              <a:rPr lang="en-US" sz="1400" b="0" dirty="0" err="1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ExpectedException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rule 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to handle expected exceptions.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Method '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shouldThrow_whenHeroIsNull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' sets the expected exception type as </a:t>
            </a:r>
            <a:r>
              <a:rPr lang="en-US" sz="1400" b="0" dirty="0" err="1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NullPointerException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Attempts to call 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saveTheDay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 on a null object to trigger the expected exception.</a:t>
            </a:r>
          </a:p>
        </p:txBody>
      </p:sp>
    </p:spTree>
    <p:extLst>
      <p:ext uri="{BB962C8B-B14F-4D97-AF65-F5344CB8AC3E}">
        <p14:creationId xmlns:p14="http://schemas.microsoft.com/office/powerpoint/2010/main" val="233808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77486E-8101-75D7-DD58-049B27E6A6ED}"/>
              </a:ext>
            </a:extLst>
          </p:cNvPr>
          <p:cNvSpPr txBox="1"/>
          <p:nvPr/>
        </p:nvSpPr>
        <p:spPr>
          <a:xfrm>
            <a:off x="439056" y="512327"/>
            <a:ext cx="422830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B44141"/>
                </a:solidFill>
                <a:effectLst/>
                <a:uLnTx/>
                <a:uFillTx/>
                <a:latin typeface="Concert One"/>
                <a:sym typeface="Concert One"/>
              </a:rPr>
              <a:t>JUnit Custom Runners Example</a:t>
            </a:r>
          </a:p>
        </p:txBody>
      </p:sp>
      <p:sp>
        <p:nvSpPr>
          <p:cNvPr id="10" name="Google Shape;358;p54">
            <a:extLst>
              <a:ext uri="{FF2B5EF4-FFF2-40B4-BE49-F238E27FC236}">
                <a16:creationId xmlns:a16="http://schemas.microsoft.com/office/drawing/2014/main" id="{FC2AA794-B779-D8EB-A592-4CF7B788E333}"/>
              </a:ext>
            </a:extLst>
          </p:cNvPr>
          <p:cNvSpPr txBox="1">
            <a:spLocks/>
          </p:cNvSpPr>
          <p:nvPr/>
        </p:nvSpPr>
        <p:spPr>
          <a:xfrm>
            <a:off x="4696391" y="1035547"/>
            <a:ext cx="3965948" cy="356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JUnit code defines a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custom runner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named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ParallelRunner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name suggests that this runner can execute tests in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parallel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, akin to a speedy superhero.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Custom runners in JUnit can extend classes like `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BlockJUnit4ClassRunner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to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modify test execution behavior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1FBA4-1517-F075-1361-0C4BD356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1" y="1194173"/>
            <a:ext cx="4083082" cy="1490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81EF8-8E0F-7FB6-5FE4-9AE75C57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35" y="2738664"/>
            <a:ext cx="1846035" cy="1846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283341-8D13-5241-6212-C0796630E221}"/>
              </a:ext>
            </a:extLst>
          </p:cNvPr>
          <p:cNvSpPr txBox="1"/>
          <p:nvPr/>
        </p:nvSpPr>
        <p:spPr>
          <a:xfrm>
            <a:off x="1938926" y="4601026"/>
            <a:ext cx="9236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Generated By Copilot</a:t>
            </a:r>
          </a:p>
        </p:txBody>
      </p:sp>
      <p:sp>
        <p:nvSpPr>
          <p:cNvPr id="11" name="Google Shape;402;p57">
            <a:extLst>
              <a:ext uri="{FF2B5EF4-FFF2-40B4-BE49-F238E27FC236}">
                <a16:creationId xmlns:a16="http://schemas.microsoft.com/office/drawing/2014/main" id="{FEFF515B-94BC-10CB-6449-7F607944D2E8}"/>
              </a:ext>
            </a:extLst>
          </p:cNvPr>
          <p:cNvSpPr/>
          <p:nvPr/>
        </p:nvSpPr>
        <p:spPr>
          <a:xfrm rot="1352827">
            <a:off x="3065899" y="2685130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2" name="Google Shape;402;p57">
            <a:extLst>
              <a:ext uri="{FF2B5EF4-FFF2-40B4-BE49-F238E27FC236}">
                <a16:creationId xmlns:a16="http://schemas.microsoft.com/office/drawing/2014/main" id="{C3CEE06C-912B-E7EA-4A1B-4B2E3F6AE51B}"/>
              </a:ext>
            </a:extLst>
          </p:cNvPr>
          <p:cNvSpPr/>
          <p:nvPr/>
        </p:nvSpPr>
        <p:spPr>
          <a:xfrm rot="1352827">
            <a:off x="1154039" y="2932228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3" name="Google Shape;402;p57">
            <a:extLst>
              <a:ext uri="{FF2B5EF4-FFF2-40B4-BE49-F238E27FC236}">
                <a16:creationId xmlns:a16="http://schemas.microsoft.com/office/drawing/2014/main" id="{2ADFF973-95E0-EEFF-F499-8DB475B7BB6D}"/>
              </a:ext>
            </a:extLst>
          </p:cNvPr>
          <p:cNvSpPr/>
          <p:nvPr/>
        </p:nvSpPr>
        <p:spPr>
          <a:xfrm rot="1352827">
            <a:off x="1220004" y="4284067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0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046465" y="2550900"/>
            <a:ext cx="50486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JUnit Journey Kickoff</a:t>
            </a:r>
          </a:p>
        </p:txBody>
      </p:sp>
      <p:sp>
        <p:nvSpPr>
          <p:cNvPr id="353" name="Google Shape;353;p5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50539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dirty="0"/>
              <a:t>Introduction to JUnit</a:t>
            </a: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dirty="0"/>
              <a:t>Getting Started with JUnit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F6D5-0DDF-7FB6-7928-E3E9290C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575" y="711175"/>
            <a:ext cx="5620800" cy="870882"/>
          </a:xfrm>
        </p:spPr>
        <p:txBody>
          <a:bodyPr/>
          <a:lstStyle/>
          <a:p>
            <a:r>
              <a:rPr lang="en-US" dirty="0"/>
              <a:t>Best Practices and Tips for Writing Effective Tests</a:t>
            </a:r>
          </a:p>
        </p:txBody>
      </p:sp>
      <p:sp>
        <p:nvSpPr>
          <p:cNvPr id="3" name="Google Shape;358;p54">
            <a:extLst>
              <a:ext uri="{FF2B5EF4-FFF2-40B4-BE49-F238E27FC236}">
                <a16:creationId xmlns:a16="http://schemas.microsoft.com/office/drawing/2014/main" id="{FC47E74C-BE18-4181-4D68-40D9D05BF00E}"/>
              </a:ext>
            </a:extLst>
          </p:cNvPr>
          <p:cNvSpPr txBox="1">
            <a:spLocks/>
          </p:cNvSpPr>
          <p:nvPr/>
        </p:nvSpPr>
        <p:spPr>
          <a:xfrm>
            <a:off x="1311633" y="1582057"/>
            <a:ext cx="3260368" cy="297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Embrace the KISS (Keep It Simple, Superhero)</a:t>
            </a:r>
            <a:r>
              <a:rPr lang="fa-IR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: Write tests that are easy to understand and maintain.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One Villain at a Time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: Each test should check only one specific issue.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Expect the Unexpected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: Use @ExpectedException wisely to anticipate and handle evil surprises.</a:t>
            </a:r>
          </a:p>
        </p:txBody>
      </p:sp>
      <p:sp>
        <p:nvSpPr>
          <p:cNvPr id="4" name="Google Shape;358;p54">
            <a:extLst>
              <a:ext uri="{FF2B5EF4-FFF2-40B4-BE49-F238E27FC236}">
                <a16:creationId xmlns:a16="http://schemas.microsoft.com/office/drawing/2014/main" id="{B45521FD-1D1A-CAB3-0E8F-CEA8F64DB3FF}"/>
              </a:ext>
            </a:extLst>
          </p:cNvPr>
          <p:cNvSpPr txBox="1">
            <a:spLocks/>
          </p:cNvSpPr>
          <p:nvPr/>
        </p:nvSpPr>
        <p:spPr>
          <a:xfrm>
            <a:off x="5021943" y="1582057"/>
            <a:ext cx="3260369" cy="306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Follow the AAA (Arrange, Act, Assert)</a:t>
            </a:r>
            <a:r>
              <a:rPr lang="fa-IR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: A pattern for clear and consistent test structure.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 Names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: Use descriptive and meaningful test names to enhance readability.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Pay attention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: Treat test code with the same care and attention as production code.</a:t>
            </a:r>
          </a:p>
        </p:txBody>
      </p:sp>
    </p:spTree>
    <p:extLst>
      <p:ext uri="{BB962C8B-B14F-4D97-AF65-F5344CB8AC3E}">
        <p14:creationId xmlns:p14="http://schemas.microsoft.com/office/powerpoint/2010/main" val="4275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1569324" y="2470329"/>
            <a:ext cx="6005333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400" dirty="0"/>
              <a:t>DO NOT SLEEP !!!!!!</a:t>
            </a:r>
            <a:endParaRPr sz="3400" dirty="0"/>
          </a:p>
        </p:txBody>
      </p:sp>
      <p:sp>
        <p:nvSpPr>
          <p:cNvPr id="353" name="Google Shape;353;p5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Testing a real application</a:t>
            </a:r>
          </a:p>
        </p:txBody>
      </p:sp>
    </p:spTree>
    <p:extLst>
      <p:ext uri="{BB962C8B-B14F-4D97-AF65-F5344CB8AC3E}">
        <p14:creationId xmlns:p14="http://schemas.microsoft.com/office/powerpoint/2010/main" val="603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E672-4905-0499-A59B-B01DA42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0" y="812773"/>
            <a:ext cx="4476818" cy="812400"/>
          </a:xfrm>
        </p:spPr>
        <p:txBody>
          <a:bodyPr/>
          <a:lstStyle/>
          <a:p>
            <a:r>
              <a:rPr lang="en-US" dirty="0"/>
              <a:t>Testing a real application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D7273-761F-C031-FCAD-2D127B71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2591" y="493535"/>
            <a:ext cx="1906150" cy="4127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B6869-1FDA-876F-D5B1-B3E27577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02622" y="496256"/>
            <a:ext cx="1906150" cy="4127452"/>
          </a:xfrm>
          <a:prstGeom prst="rect">
            <a:avLst/>
          </a:prstGeom>
        </p:spPr>
      </p:pic>
      <p:sp>
        <p:nvSpPr>
          <p:cNvPr id="4" name="Google Shape;402;p57">
            <a:extLst>
              <a:ext uri="{FF2B5EF4-FFF2-40B4-BE49-F238E27FC236}">
                <a16:creationId xmlns:a16="http://schemas.microsoft.com/office/drawing/2014/main" id="{97AEE75B-FA18-DCD0-BE84-8E5CCFF7DE9F}"/>
              </a:ext>
            </a:extLst>
          </p:cNvPr>
          <p:cNvSpPr/>
          <p:nvPr/>
        </p:nvSpPr>
        <p:spPr>
          <a:xfrm rot="1352827">
            <a:off x="8018050" y="527218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" name="Google Shape;402;p57">
            <a:extLst>
              <a:ext uri="{FF2B5EF4-FFF2-40B4-BE49-F238E27FC236}">
                <a16:creationId xmlns:a16="http://schemas.microsoft.com/office/drawing/2014/main" id="{68AFC211-C428-6C09-782E-BF1E281505A9}"/>
              </a:ext>
            </a:extLst>
          </p:cNvPr>
          <p:cNvSpPr/>
          <p:nvPr/>
        </p:nvSpPr>
        <p:spPr>
          <a:xfrm rot="1352827">
            <a:off x="6276531" y="578020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" name="Google Shape;402;p57">
            <a:extLst>
              <a:ext uri="{FF2B5EF4-FFF2-40B4-BE49-F238E27FC236}">
                <a16:creationId xmlns:a16="http://schemas.microsoft.com/office/drawing/2014/main" id="{C1D05136-535A-DAA9-F3CC-7747599FA8C3}"/>
              </a:ext>
            </a:extLst>
          </p:cNvPr>
          <p:cNvSpPr/>
          <p:nvPr/>
        </p:nvSpPr>
        <p:spPr>
          <a:xfrm rot="1352827">
            <a:off x="6335876" y="4240732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8" name="Google Shape;402;p57">
            <a:extLst>
              <a:ext uri="{FF2B5EF4-FFF2-40B4-BE49-F238E27FC236}">
                <a16:creationId xmlns:a16="http://schemas.microsoft.com/office/drawing/2014/main" id="{DC938190-0892-47B4-907E-084338031B6E}"/>
              </a:ext>
            </a:extLst>
          </p:cNvPr>
          <p:cNvSpPr/>
          <p:nvPr/>
        </p:nvSpPr>
        <p:spPr>
          <a:xfrm rot="1352827">
            <a:off x="4598316" y="2837530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9" name="Google Shape;358;p54">
            <a:extLst>
              <a:ext uri="{FF2B5EF4-FFF2-40B4-BE49-F238E27FC236}">
                <a16:creationId xmlns:a16="http://schemas.microsoft.com/office/drawing/2014/main" id="{C030D8AA-92A7-2032-01B8-4E9C78A746C6}"/>
              </a:ext>
            </a:extLst>
          </p:cNvPr>
          <p:cNvSpPr txBox="1">
            <a:spLocks/>
          </p:cNvSpPr>
          <p:nvPr/>
        </p:nvSpPr>
        <p:spPr>
          <a:xfrm>
            <a:off x="734453" y="1482971"/>
            <a:ext cx="3260368" cy="297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application belongs to the professors</a:t>
            </a:r>
            <a:endParaRPr lang="fa-IR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when they click on the button, a terrible loud sound is spread throughout the classroom</a:t>
            </a:r>
            <a:endParaRPr lang="fa-IR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It wakes up the students.</a:t>
            </a:r>
          </a:p>
        </p:txBody>
      </p:sp>
    </p:spTree>
    <p:extLst>
      <p:ext uri="{BB962C8B-B14F-4D97-AF65-F5344CB8AC3E}">
        <p14:creationId xmlns:p14="http://schemas.microsoft.com/office/powerpoint/2010/main" val="1307255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2CF2-EE8C-1582-D524-1D41F9A0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C0FA8-503D-C838-1568-F1B489019B21}"/>
              </a:ext>
            </a:extLst>
          </p:cNvPr>
          <p:cNvSpPr txBox="1"/>
          <p:nvPr/>
        </p:nvSpPr>
        <p:spPr>
          <a:xfrm>
            <a:off x="4894943" y="434519"/>
            <a:ext cx="486954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DontSleep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{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</a:p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Fira Code" panose="020B0809050000020004" pitchFamily="49" charset="0"/>
              </a:rPr>
              <a:t>    </a:t>
            </a:r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boolean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isAwake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shockLevel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</a:t>
            </a:r>
          </a:p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Fira Code" panose="020B0809050000020004" pitchFamily="49" charset="0"/>
              </a:rPr>
              <a:t>    </a:t>
            </a:r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DontSleep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{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isAwake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false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shockLevel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}</a:t>
            </a:r>
          </a:p>
          <a:p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wakeUp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</a:t>
            </a:r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level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{</a:t>
            </a:r>
          </a:p>
          <a:p>
            <a:r>
              <a:rPr lang="en-US" sz="1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	if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level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&gt;=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5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{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isAwake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true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shockLevel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level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PlaySound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();</a:t>
            </a:r>
          </a:p>
          <a:p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	}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}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boolean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isAwake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{</a:t>
            </a:r>
          </a:p>
          <a:p>
            <a:r>
              <a:rPr lang="en-US" sz="1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	return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isAwake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;</a:t>
            </a:r>
          </a:p>
          <a:p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}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getShockLevel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{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Fira Code" panose="020B0809050000020004" pitchFamily="49" charset="0"/>
              </a:rPr>
              <a:t>	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shockLevel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}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}</a:t>
            </a:r>
            <a:endParaRPr lang="en-US" dirty="0">
              <a:effectLst/>
              <a:highlight>
                <a:srgbClr val="FF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12FED-0CE2-6DC4-F560-5D790704EB50}"/>
              </a:ext>
            </a:extLst>
          </p:cNvPr>
          <p:cNvSpPr txBox="1"/>
          <p:nvPr/>
        </p:nvSpPr>
        <p:spPr>
          <a:xfrm>
            <a:off x="420797" y="2332757"/>
            <a:ext cx="399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>
                <a:solidFill>
                  <a:srgbClr val="8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PlaySound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(){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</a:b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//set up </a:t>
            </a:r>
            <a:r>
              <a:rPr lang="en-US" sz="120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MediaPlayer</a:t>
            </a:r>
            <a:r>
              <a:rPr lang="en-US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MediaPlayer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mp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MediaPlayer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();</a:t>
            </a:r>
          </a:p>
          <a:p>
            <a:endParaRPr lang="en-US" sz="1200" b="1" dirty="0">
              <a:solidFill>
                <a:srgbClr val="000080"/>
              </a:solidFill>
              <a:effectLst/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try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mp</a:t>
            </a:r>
            <a:r>
              <a:rPr lang="en-US" sz="12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setDataSource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path</a:t>
            </a:r>
            <a:r>
              <a:rPr lang="en-US" sz="12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fileName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);</a:t>
            </a:r>
          </a:p>
          <a:p>
            <a:r>
              <a:rPr lang="en-US" sz="1200" dirty="0">
                <a:highlight>
                  <a:srgbClr val="FFFFFF"/>
                </a:highlight>
                <a:latin typeface="Fira Code" panose="020B08090500000200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mp</a:t>
            </a:r>
            <a:r>
              <a:rPr lang="en-US" sz="12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prepare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();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Fira Code" panose="020B08090500000200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mp</a:t>
            </a:r>
            <a:r>
              <a:rPr lang="en-US" sz="12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start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();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Fira Code" panose="020B0809050000020004" pitchFamily="49" charset="0"/>
              </a:rPr>
              <a:t>   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}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catch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Exception 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{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	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e</a:t>
            </a:r>
            <a:r>
              <a:rPr lang="en-US" sz="12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printStackTrace</a:t>
            </a:r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();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   }</a:t>
            </a:r>
            <a:endParaRPr lang="en-US" sz="1200" b="1" dirty="0">
              <a:highlight>
                <a:srgbClr val="FFFFFF"/>
              </a:highlight>
              <a:latin typeface="Fira Code" panose="020B0809050000020004" pitchFamily="49" charset="0"/>
            </a:endParaRPr>
          </a:p>
          <a:p>
            <a:r>
              <a:rPr lang="en-US" sz="12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}</a:t>
            </a:r>
            <a:endParaRPr lang="en-US" dirty="0">
              <a:effectLst/>
              <a:highlight>
                <a:srgbClr val="FFFFFF"/>
              </a:highlight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8A2424-3240-4A7A-6206-326F7D9F0F77}"/>
              </a:ext>
            </a:extLst>
          </p:cNvPr>
          <p:cNvCxnSpPr/>
          <p:nvPr/>
        </p:nvCxnSpPr>
        <p:spPr>
          <a:xfrm rot="10800000">
            <a:off x="2881087" y="2460172"/>
            <a:ext cx="3360057" cy="449943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06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C62F6-F13D-6FD0-7D05-30101C1E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8F2CB-B675-9961-C443-A48CEC8B5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47" y="384628"/>
            <a:ext cx="3799458" cy="4405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1BAFBC-1372-4E31-8251-A7DCB689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73" y="2793896"/>
            <a:ext cx="2500612" cy="659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904FC-9FF0-A6EC-95F2-95AC05CFC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95" y="1703122"/>
            <a:ext cx="3669605" cy="428693"/>
          </a:xfrm>
          <a:prstGeom prst="rect">
            <a:avLst/>
          </a:prstGeom>
        </p:spPr>
      </p:pic>
      <p:sp>
        <p:nvSpPr>
          <p:cNvPr id="9" name="Google Shape;402;p57">
            <a:extLst>
              <a:ext uri="{FF2B5EF4-FFF2-40B4-BE49-F238E27FC236}">
                <a16:creationId xmlns:a16="http://schemas.microsoft.com/office/drawing/2014/main" id="{4E82F2D7-419B-09AA-064E-2A7716E9DFDE}"/>
              </a:ext>
            </a:extLst>
          </p:cNvPr>
          <p:cNvSpPr/>
          <p:nvPr/>
        </p:nvSpPr>
        <p:spPr>
          <a:xfrm rot="1352827">
            <a:off x="3364289" y="2685691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402;p57">
            <a:extLst>
              <a:ext uri="{FF2B5EF4-FFF2-40B4-BE49-F238E27FC236}">
                <a16:creationId xmlns:a16="http://schemas.microsoft.com/office/drawing/2014/main" id="{2DD94F0D-ECB8-651A-529D-3F2F2D99DDAB}"/>
              </a:ext>
            </a:extLst>
          </p:cNvPr>
          <p:cNvSpPr/>
          <p:nvPr/>
        </p:nvSpPr>
        <p:spPr>
          <a:xfrm rot="1352827">
            <a:off x="2762189" y="1613357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Google Shape;402;p57">
            <a:extLst>
              <a:ext uri="{FF2B5EF4-FFF2-40B4-BE49-F238E27FC236}">
                <a16:creationId xmlns:a16="http://schemas.microsoft.com/office/drawing/2014/main" id="{25EF4C77-385F-601D-A254-D56DC6E1457C}"/>
              </a:ext>
            </a:extLst>
          </p:cNvPr>
          <p:cNvSpPr/>
          <p:nvPr/>
        </p:nvSpPr>
        <p:spPr>
          <a:xfrm rot="1352827">
            <a:off x="1705852" y="2031411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2" name="Google Shape;402;p57">
            <a:extLst>
              <a:ext uri="{FF2B5EF4-FFF2-40B4-BE49-F238E27FC236}">
                <a16:creationId xmlns:a16="http://schemas.microsoft.com/office/drawing/2014/main" id="{CDECF7ED-CCC5-EE5F-4D05-18E1C2DC0918}"/>
              </a:ext>
            </a:extLst>
          </p:cNvPr>
          <p:cNvSpPr/>
          <p:nvPr/>
        </p:nvSpPr>
        <p:spPr>
          <a:xfrm rot="1352827">
            <a:off x="1005826" y="3295525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09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8;p54">
            <a:extLst>
              <a:ext uri="{FF2B5EF4-FFF2-40B4-BE49-F238E27FC236}">
                <a16:creationId xmlns:a16="http://schemas.microsoft.com/office/drawing/2014/main" id="{4CE8C75D-7A5E-7F08-8F5D-23F95E101E21}"/>
              </a:ext>
            </a:extLst>
          </p:cNvPr>
          <p:cNvSpPr txBox="1">
            <a:spLocks/>
          </p:cNvSpPr>
          <p:nvPr/>
        </p:nvSpPr>
        <p:spPr>
          <a:xfrm>
            <a:off x="1311632" y="706456"/>
            <a:ext cx="7280825" cy="401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test class is named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DoNotSleep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and it tests the functionality of the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DontSleep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class.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`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@Before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annotation is used to set up the test environment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before each test method is executed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. It creates a new instance of the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DontSleep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class.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testInitialState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test method: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 	- Checks that the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initial state 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of the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DontSleep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object 	is </a:t>
            </a:r>
            <a:r>
              <a:rPr lang="en-US" sz="1400" b="0" dirty="0">
                <a:solidFill>
                  <a:srgbClr val="BE4545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correct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 	- Asserts that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isAwake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()` returns `false`, indicating 	that the person is not awake initially.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  	- Asserts that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getShockLevel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()` returns `0`, indicating 	that the initial shock level is zero.</a:t>
            </a:r>
          </a:p>
        </p:txBody>
      </p:sp>
    </p:spTree>
    <p:extLst>
      <p:ext uri="{BB962C8B-B14F-4D97-AF65-F5344CB8AC3E}">
        <p14:creationId xmlns:p14="http://schemas.microsoft.com/office/powerpoint/2010/main" val="3166117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8;p54">
            <a:extLst>
              <a:ext uri="{FF2B5EF4-FFF2-40B4-BE49-F238E27FC236}">
                <a16:creationId xmlns:a16="http://schemas.microsoft.com/office/drawing/2014/main" id="{4CE8C75D-7A5E-7F08-8F5D-23F95E101E21}"/>
              </a:ext>
            </a:extLst>
          </p:cNvPr>
          <p:cNvSpPr txBox="1">
            <a:spLocks/>
          </p:cNvSpPr>
          <p:nvPr/>
        </p:nvSpPr>
        <p:spPr>
          <a:xfrm>
            <a:off x="1311632" y="728227"/>
            <a:ext cx="7280825" cy="304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testInsufficientShockLevel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test method: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Tests the behavior when the shock level is insufficient to 	wake up the person.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Uses an array of shock levels `{0, 3, 4}` that are below 	the threshold of 5.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Iterates over each shock level and calls the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wakeUp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()` 	method with that level.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Asserts that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isAwake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()` returns `false` for each shock 	level, indicating that the person is still not awake.</a:t>
            </a:r>
          </a:p>
        </p:txBody>
      </p:sp>
    </p:spTree>
    <p:extLst>
      <p:ext uri="{BB962C8B-B14F-4D97-AF65-F5344CB8AC3E}">
        <p14:creationId xmlns:p14="http://schemas.microsoft.com/office/powerpoint/2010/main" val="242175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8;p54">
            <a:extLst>
              <a:ext uri="{FF2B5EF4-FFF2-40B4-BE49-F238E27FC236}">
                <a16:creationId xmlns:a16="http://schemas.microsoft.com/office/drawing/2014/main" id="{4CE8C75D-7A5E-7F08-8F5D-23F95E101E21}"/>
              </a:ext>
            </a:extLst>
          </p:cNvPr>
          <p:cNvSpPr txBox="1">
            <a:spLocks/>
          </p:cNvSpPr>
          <p:nvPr/>
        </p:nvSpPr>
        <p:spPr>
          <a:xfrm>
            <a:off x="1311632" y="706456"/>
            <a:ext cx="7280825" cy="401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testSufficientShockLevel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test method: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Tests the behavior when the shock level is sufficient to 	wake up the person.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Uses an array of shock levels `{5, 7, 10}` that are equal 	to or above the threshold of 5.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Iterates over each shock level and calls the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wakeUp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()` 	method with that level.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Asserts that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isAwake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()` returns `true` for each shock 	level, indicating that the person is awake.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Asserts that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getShockLevel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()` returns the corresponding 	shock level for each case.</a:t>
            </a:r>
          </a:p>
        </p:txBody>
      </p:sp>
    </p:spTree>
    <p:extLst>
      <p:ext uri="{BB962C8B-B14F-4D97-AF65-F5344CB8AC3E}">
        <p14:creationId xmlns:p14="http://schemas.microsoft.com/office/powerpoint/2010/main" val="1251799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8;p54">
            <a:extLst>
              <a:ext uri="{FF2B5EF4-FFF2-40B4-BE49-F238E27FC236}">
                <a16:creationId xmlns:a16="http://schemas.microsoft.com/office/drawing/2014/main" id="{4CE8C75D-7A5E-7F08-8F5D-23F95E101E21}"/>
              </a:ext>
            </a:extLst>
          </p:cNvPr>
          <p:cNvSpPr txBox="1">
            <a:spLocks/>
          </p:cNvSpPr>
          <p:nvPr/>
        </p:nvSpPr>
        <p:spPr>
          <a:xfrm>
            <a:off x="1311632" y="706456"/>
            <a:ext cx="7280825" cy="401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test class ensures that the `</a:t>
            </a:r>
            <a:r>
              <a:rPr lang="en-US" sz="1400" b="0" dirty="0" err="1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DontSleep</a:t>
            </a: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` class behaves correctly by testing different scenarios: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The initial state of the object is correct.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Insufficient shock levels do not wake up the person.</a:t>
            </a: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endParaRPr lang="en-US" sz="1400" b="0" dirty="0">
              <a:solidFill>
                <a:srgbClr val="6A6A6A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0" indent="0">
              <a:spcAft>
                <a:spcPts val="1600"/>
              </a:spcAft>
              <a:buClr>
                <a:srgbClr val="6A6A6A"/>
              </a:buClr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	Sufficient shock levels wake up the person and update the 	shock level accordingly.</a:t>
            </a:r>
          </a:p>
        </p:txBody>
      </p:sp>
    </p:spTree>
    <p:extLst>
      <p:ext uri="{BB962C8B-B14F-4D97-AF65-F5344CB8AC3E}">
        <p14:creationId xmlns:p14="http://schemas.microsoft.com/office/powerpoint/2010/main" val="860823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102724" y="2491650"/>
            <a:ext cx="4938533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Wrap-Up &amp; Resources</a:t>
            </a:r>
            <a:br>
              <a:rPr lang="en-US" dirty="0"/>
            </a:br>
            <a:endParaRPr dirty="0"/>
          </a:p>
        </p:txBody>
      </p:sp>
      <p:sp>
        <p:nvSpPr>
          <p:cNvPr id="353" name="Google Shape;353;p5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Conclusion &amp; Resources</a:t>
            </a:r>
          </a:p>
        </p:txBody>
      </p:sp>
    </p:spTree>
    <p:extLst>
      <p:ext uri="{BB962C8B-B14F-4D97-AF65-F5344CB8AC3E}">
        <p14:creationId xmlns:p14="http://schemas.microsoft.com/office/powerpoint/2010/main" val="2979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>
            <a:spLocks noGrp="1"/>
          </p:cNvSpPr>
          <p:nvPr>
            <p:ph type="body" idx="1"/>
          </p:nvPr>
        </p:nvSpPr>
        <p:spPr>
          <a:xfrm>
            <a:off x="2115727" y="2056101"/>
            <a:ext cx="4930959" cy="2174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en-US" sz="1100" dirty="0"/>
              <a:t>JUnit:</a:t>
            </a:r>
          </a:p>
          <a:p>
            <a:pPr marL="584200" lvl="1" indent="0">
              <a:buNone/>
            </a:pPr>
            <a:r>
              <a:rPr lang="en-US" sz="1100" dirty="0"/>
              <a:t>Imagine JUnit as a superhero swooping in to save your code from bugs and errors!</a:t>
            </a:r>
          </a:p>
          <a:p>
            <a:pPr marL="584200" lvl="1" indent="0">
              <a:buNone/>
            </a:pPr>
            <a:r>
              <a:rPr lang="en-US" sz="1100" dirty="0"/>
              <a:t>JUnit is a popular Java testing framework that enables developers to write and run automated tests efficiently.</a:t>
            </a:r>
          </a:p>
          <a:p>
            <a:pPr marL="584200" lvl="1" indent="0">
              <a:buNone/>
            </a:pPr>
            <a:r>
              <a:rPr lang="en-US" sz="1100" dirty="0"/>
              <a:t>A robust tool for test automation to detect defects early and ensure code reliability.</a:t>
            </a:r>
          </a:p>
        </p:txBody>
      </p:sp>
      <p:sp>
        <p:nvSpPr>
          <p:cNvPr id="372" name="Google Shape;372;p55"/>
          <p:cNvSpPr txBox="1">
            <a:spLocks noGrp="1"/>
          </p:cNvSpPr>
          <p:nvPr>
            <p:ph type="title"/>
          </p:nvPr>
        </p:nvSpPr>
        <p:spPr>
          <a:xfrm>
            <a:off x="2923872" y="1366750"/>
            <a:ext cx="3571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Introduction to JUnit</a:t>
            </a:r>
            <a:endParaRPr dirty="0"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3618463" y="1839900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385650" y="1079132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5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385650" y="1685357"/>
            <a:ext cx="2036850" cy="84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8680-F6BB-4C64-6DC4-A51468D5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Google Shape;358;p54">
            <a:extLst>
              <a:ext uri="{FF2B5EF4-FFF2-40B4-BE49-F238E27FC236}">
                <a16:creationId xmlns:a16="http://schemas.microsoft.com/office/drawing/2014/main" id="{5F51426F-280E-7A21-305B-CA982F84F06E}"/>
              </a:ext>
            </a:extLst>
          </p:cNvPr>
          <p:cNvSpPr txBox="1">
            <a:spLocks/>
          </p:cNvSpPr>
          <p:nvPr/>
        </p:nvSpPr>
        <p:spPr>
          <a:xfrm>
            <a:off x="1311633" y="1175658"/>
            <a:ext cx="708488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JUnit is a crucial tool for Java developers, enabling efficient testing practices and fostering the development of reliable software.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It aids in maintaining code quality and ensuring the functionality of projects.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The framework catches bugs early and provides a safety net for code changes.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JUnit revolutionizes unit testing in Java, influencing testing methodologies in software development.</a:t>
            </a:r>
          </a:p>
          <a:p>
            <a:pPr marL="171450" indent="-171450">
              <a:spcAft>
                <a:spcPts val="1600"/>
              </a:spcAft>
              <a:buClr>
                <a:srgbClr val="6A6A6A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6A6A6A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Encourages a rigorous and continuous testing regime, enhancing software quality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980288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3668114" y="500232"/>
            <a:ext cx="1807771" cy="588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Resources</a:t>
            </a:r>
            <a:endParaRPr sz="2800" dirty="0"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460">
            <a:off x="1420244" y="790355"/>
            <a:ext cx="1796100" cy="209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83" name="Google Shape;383;p56"/>
          <p:cNvGrpSpPr/>
          <p:nvPr/>
        </p:nvGrpSpPr>
        <p:grpSpPr>
          <a:xfrm>
            <a:off x="1935706" y="1460398"/>
            <a:ext cx="824184" cy="712067"/>
            <a:chOff x="2341425" y="238100"/>
            <a:chExt cx="1328900" cy="1148125"/>
          </a:xfrm>
        </p:grpSpPr>
        <p:sp>
          <p:nvSpPr>
            <p:cNvPr id="384" name="Google Shape;384;p56"/>
            <p:cNvSpPr/>
            <p:nvPr/>
          </p:nvSpPr>
          <p:spPr>
            <a:xfrm>
              <a:off x="2341425" y="238100"/>
              <a:ext cx="1328900" cy="1148125"/>
            </a:xfrm>
            <a:custGeom>
              <a:avLst/>
              <a:gdLst/>
              <a:ahLst/>
              <a:cxnLst/>
              <a:rect l="l" t="t" r="r" b="b"/>
              <a:pathLst>
                <a:path w="53156" h="45925" extrusionOk="0">
                  <a:moveTo>
                    <a:pt x="49853" y="24103"/>
                  </a:moveTo>
                  <a:cubicBezTo>
                    <a:pt x="50212" y="24609"/>
                    <a:pt x="50681" y="25003"/>
                    <a:pt x="51172" y="25380"/>
                  </a:cubicBezTo>
                  <a:cubicBezTo>
                    <a:pt x="48199" y="26540"/>
                    <a:pt x="45438" y="28144"/>
                    <a:pt x="42987" y="30206"/>
                  </a:cubicBezTo>
                  <a:cubicBezTo>
                    <a:pt x="41727" y="31264"/>
                    <a:pt x="40396" y="32510"/>
                    <a:pt x="39238" y="33887"/>
                  </a:cubicBezTo>
                  <a:cubicBezTo>
                    <a:pt x="39347" y="33688"/>
                    <a:pt x="39460" y="33491"/>
                    <a:pt x="39578" y="33301"/>
                  </a:cubicBezTo>
                  <a:cubicBezTo>
                    <a:pt x="40490" y="31831"/>
                    <a:pt x="41539" y="30449"/>
                    <a:pt x="42711" y="29176"/>
                  </a:cubicBezTo>
                  <a:cubicBezTo>
                    <a:pt x="44775" y="26932"/>
                    <a:pt x="47091" y="25229"/>
                    <a:pt x="49853" y="24103"/>
                  </a:cubicBezTo>
                  <a:close/>
                  <a:moveTo>
                    <a:pt x="35117" y="1053"/>
                  </a:moveTo>
                  <a:lnTo>
                    <a:pt x="35117" y="1053"/>
                  </a:lnTo>
                  <a:cubicBezTo>
                    <a:pt x="36710" y="1715"/>
                    <a:pt x="38294" y="4814"/>
                    <a:pt x="38992" y="5799"/>
                  </a:cubicBezTo>
                  <a:cubicBezTo>
                    <a:pt x="40312" y="7660"/>
                    <a:pt x="41633" y="9523"/>
                    <a:pt x="42954" y="11383"/>
                  </a:cubicBezTo>
                  <a:cubicBezTo>
                    <a:pt x="44182" y="13110"/>
                    <a:pt x="45421" y="14827"/>
                    <a:pt x="46633" y="16564"/>
                  </a:cubicBezTo>
                  <a:cubicBezTo>
                    <a:pt x="46650" y="16588"/>
                    <a:pt x="46667" y="16613"/>
                    <a:pt x="46685" y="16638"/>
                  </a:cubicBezTo>
                  <a:cubicBezTo>
                    <a:pt x="47623" y="18397"/>
                    <a:pt x="48600" y="20134"/>
                    <a:pt x="49618" y="21849"/>
                  </a:cubicBezTo>
                  <a:cubicBezTo>
                    <a:pt x="48693" y="22281"/>
                    <a:pt x="47744" y="23007"/>
                    <a:pt x="47214" y="23343"/>
                  </a:cubicBezTo>
                  <a:cubicBezTo>
                    <a:pt x="45320" y="24544"/>
                    <a:pt x="43587" y="25982"/>
                    <a:pt x="42057" y="27622"/>
                  </a:cubicBezTo>
                  <a:cubicBezTo>
                    <a:pt x="40592" y="29191"/>
                    <a:pt x="39304" y="30938"/>
                    <a:pt x="38281" y="32827"/>
                  </a:cubicBezTo>
                  <a:cubicBezTo>
                    <a:pt x="37877" y="33573"/>
                    <a:pt x="37271" y="34533"/>
                    <a:pt x="36981" y="35496"/>
                  </a:cubicBezTo>
                  <a:cubicBezTo>
                    <a:pt x="36328" y="34434"/>
                    <a:pt x="35635" y="33395"/>
                    <a:pt x="34953" y="32353"/>
                  </a:cubicBezTo>
                  <a:cubicBezTo>
                    <a:pt x="33450" y="30055"/>
                    <a:pt x="31915" y="27777"/>
                    <a:pt x="30347" y="25524"/>
                  </a:cubicBezTo>
                  <a:cubicBezTo>
                    <a:pt x="28841" y="23359"/>
                    <a:pt x="27306" y="21217"/>
                    <a:pt x="25741" y="19095"/>
                  </a:cubicBezTo>
                  <a:cubicBezTo>
                    <a:pt x="24508" y="17421"/>
                    <a:pt x="23256" y="15382"/>
                    <a:pt x="21757" y="13843"/>
                  </a:cubicBezTo>
                  <a:cubicBezTo>
                    <a:pt x="22758" y="10753"/>
                    <a:pt x="24747" y="8361"/>
                    <a:pt x="26903" y="5992"/>
                  </a:cubicBezTo>
                  <a:cubicBezTo>
                    <a:pt x="27357" y="5493"/>
                    <a:pt x="27826" y="4981"/>
                    <a:pt x="28315" y="4481"/>
                  </a:cubicBezTo>
                  <a:cubicBezTo>
                    <a:pt x="29626" y="3498"/>
                    <a:pt x="31045" y="2668"/>
                    <a:pt x="32551" y="2018"/>
                  </a:cubicBezTo>
                  <a:cubicBezTo>
                    <a:pt x="33121" y="1772"/>
                    <a:pt x="33780" y="1496"/>
                    <a:pt x="34476" y="1255"/>
                  </a:cubicBezTo>
                  <a:cubicBezTo>
                    <a:pt x="34702" y="1206"/>
                    <a:pt x="34932" y="1166"/>
                    <a:pt x="35161" y="1125"/>
                  </a:cubicBezTo>
                  <a:cubicBezTo>
                    <a:pt x="35147" y="1101"/>
                    <a:pt x="35132" y="1076"/>
                    <a:pt x="35117" y="1053"/>
                  </a:cubicBezTo>
                  <a:close/>
                  <a:moveTo>
                    <a:pt x="49886" y="22296"/>
                  </a:moveTo>
                  <a:cubicBezTo>
                    <a:pt x="50069" y="22601"/>
                    <a:pt x="50253" y="22905"/>
                    <a:pt x="50437" y="23208"/>
                  </a:cubicBezTo>
                  <a:cubicBezTo>
                    <a:pt x="50328" y="23239"/>
                    <a:pt x="50219" y="23270"/>
                    <a:pt x="50110" y="23305"/>
                  </a:cubicBezTo>
                  <a:cubicBezTo>
                    <a:pt x="50098" y="23304"/>
                    <a:pt x="50086" y="23303"/>
                    <a:pt x="50074" y="23303"/>
                  </a:cubicBezTo>
                  <a:cubicBezTo>
                    <a:pt x="49989" y="23303"/>
                    <a:pt x="49905" y="23334"/>
                    <a:pt x="49839" y="23390"/>
                  </a:cubicBezTo>
                  <a:cubicBezTo>
                    <a:pt x="46983" y="24343"/>
                    <a:pt x="44499" y="26352"/>
                    <a:pt x="42469" y="28520"/>
                  </a:cubicBezTo>
                  <a:cubicBezTo>
                    <a:pt x="40592" y="30525"/>
                    <a:pt x="38254" y="33305"/>
                    <a:pt x="37357" y="36095"/>
                  </a:cubicBezTo>
                  <a:cubicBezTo>
                    <a:pt x="37306" y="36011"/>
                    <a:pt x="37249" y="35923"/>
                    <a:pt x="37190" y="35830"/>
                  </a:cubicBezTo>
                  <a:cubicBezTo>
                    <a:pt x="37565" y="34416"/>
                    <a:pt x="38696" y="32821"/>
                    <a:pt x="39296" y="31878"/>
                  </a:cubicBezTo>
                  <a:cubicBezTo>
                    <a:pt x="40239" y="30393"/>
                    <a:pt x="41330" y="29005"/>
                    <a:pt x="42550" y="27739"/>
                  </a:cubicBezTo>
                  <a:cubicBezTo>
                    <a:pt x="43708" y="26537"/>
                    <a:pt x="44980" y="25451"/>
                    <a:pt x="46348" y="24494"/>
                  </a:cubicBezTo>
                  <a:cubicBezTo>
                    <a:pt x="47234" y="23875"/>
                    <a:pt x="48600" y="22828"/>
                    <a:pt x="49886" y="22296"/>
                  </a:cubicBezTo>
                  <a:close/>
                  <a:moveTo>
                    <a:pt x="20475" y="13918"/>
                  </a:moveTo>
                  <a:cubicBezTo>
                    <a:pt x="20720" y="13985"/>
                    <a:pt x="20968" y="14054"/>
                    <a:pt x="21218" y="14127"/>
                  </a:cubicBezTo>
                  <a:lnTo>
                    <a:pt x="21219" y="14127"/>
                  </a:lnTo>
                  <a:cubicBezTo>
                    <a:pt x="22265" y="15897"/>
                    <a:pt x="23782" y="17534"/>
                    <a:pt x="24979" y="19160"/>
                  </a:cubicBezTo>
                  <a:cubicBezTo>
                    <a:pt x="26409" y="21107"/>
                    <a:pt x="27816" y="23071"/>
                    <a:pt x="29199" y="25052"/>
                  </a:cubicBezTo>
                  <a:cubicBezTo>
                    <a:pt x="30581" y="27035"/>
                    <a:pt x="31937" y="29034"/>
                    <a:pt x="33269" y="31050"/>
                  </a:cubicBezTo>
                  <a:cubicBezTo>
                    <a:pt x="33874" y="31967"/>
                    <a:pt x="34473" y="32886"/>
                    <a:pt x="35069" y="33809"/>
                  </a:cubicBezTo>
                  <a:cubicBezTo>
                    <a:pt x="35425" y="34364"/>
                    <a:pt x="35780" y="34920"/>
                    <a:pt x="36133" y="35475"/>
                  </a:cubicBezTo>
                  <a:lnTo>
                    <a:pt x="36486" y="36032"/>
                  </a:lnTo>
                  <a:cubicBezTo>
                    <a:pt x="36496" y="36074"/>
                    <a:pt x="36508" y="36115"/>
                    <a:pt x="36522" y="36155"/>
                  </a:cubicBezTo>
                  <a:cubicBezTo>
                    <a:pt x="33879" y="32306"/>
                    <a:pt x="31050" y="28568"/>
                    <a:pt x="28325" y="24779"/>
                  </a:cubicBezTo>
                  <a:cubicBezTo>
                    <a:pt x="25722" y="21160"/>
                    <a:pt x="23203" y="17449"/>
                    <a:pt x="20475" y="13918"/>
                  </a:cubicBezTo>
                  <a:close/>
                  <a:moveTo>
                    <a:pt x="37953" y="37630"/>
                  </a:moveTo>
                  <a:cubicBezTo>
                    <a:pt x="37851" y="37834"/>
                    <a:pt x="37753" y="38038"/>
                    <a:pt x="37661" y="38245"/>
                  </a:cubicBezTo>
                  <a:cubicBezTo>
                    <a:pt x="37630" y="38236"/>
                    <a:pt x="37597" y="38231"/>
                    <a:pt x="37565" y="38231"/>
                  </a:cubicBezTo>
                  <a:cubicBezTo>
                    <a:pt x="37533" y="38231"/>
                    <a:pt x="37500" y="38236"/>
                    <a:pt x="37470" y="38245"/>
                  </a:cubicBezTo>
                  <a:cubicBezTo>
                    <a:pt x="37633" y="38041"/>
                    <a:pt x="37793" y="37835"/>
                    <a:pt x="37953" y="37630"/>
                  </a:cubicBezTo>
                  <a:close/>
                  <a:moveTo>
                    <a:pt x="36509" y="38717"/>
                  </a:moveTo>
                  <a:cubicBezTo>
                    <a:pt x="36518" y="38717"/>
                    <a:pt x="36527" y="38717"/>
                    <a:pt x="36536" y="38717"/>
                  </a:cubicBezTo>
                  <a:cubicBezTo>
                    <a:pt x="36609" y="38809"/>
                    <a:pt x="36720" y="38864"/>
                    <a:pt x="36837" y="38865"/>
                  </a:cubicBezTo>
                  <a:cubicBezTo>
                    <a:pt x="36596" y="38971"/>
                    <a:pt x="36282" y="39011"/>
                    <a:pt x="35935" y="39011"/>
                  </a:cubicBezTo>
                  <a:cubicBezTo>
                    <a:pt x="35451" y="39011"/>
                    <a:pt x="34904" y="38934"/>
                    <a:pt x="34409" y="38856"/>
                  </a:cubicBezTo>
                  <a:cubicBezTo>
                    <a:pt x="35105" y="38764"/>
                    <a:pt x="35807" y="38717"/>
                    <a:pt x="36509" y="38717"/>
                  </a:cubicBezTo>
                  <a:close/>
                  <a:moveTo>
                    <a:pt x="15183" y="13113"/>
                  </a:moveTo>
                  <a:cubicBezTo>
                    <a:pt x="16769" y="13113"/>
                    <a:pt x="18319" y="13366"/>
                    <a:pt x="19934" y="13775"/>
                  </a:cubicBezTo>
                  <a:cubicBezTo>
                    <a:pt x="22531" y="17699"/>
                    <a:pt x="25404" y="21460"/>
                    <a:pt x="28149" y="25276"/>
                  </a:cubicBezTo>
                  <a:cubicBezTo>
                    <a:pt x="30879" y="29073"/>
                    <a:pt x="33528" y="32953"/>
                    <a:pt x="36351" y="36684"/>
                  </a:cubicBezTo>
                  <a:cubicBezTo>
                    <a:pt x="34542" y="35843"/>
                    <a:pt x="32568" y="35460"/>
                    <a:pt x="30570" y="35460"/>
                  </a:cubicBezTo>
                  <a:cubicBezTo>
                    <a:pt x="26406" y="35460"/>
                    <a:pt x="22142" y="37123"/>
                    <a:pt x="19074" y="39757"/>
                  </a:cubicBezTo>
                  <a:cubicBezTo>
                    <a:pt x="13793" y="32214"/>
                    <a:pt x="8154" y="24943"/>
                    <a:pt x="2157" y="17945"/>
                  </a:cubicBezTo>
                  <a:lnTo>
                    <a:pt x="2159" y="17945"/>
                  </a:lnTo>
                  <a:cubicBezTo>
                    <a:pt x="5055" y="16227"/>
                    <a:pt x="8015" y="14530"/>
                    <a:pt x="11283" y="13642"/>
                  </a:cubicBezTo>
                  <a:cubicBezTo>
                    <a:pt x="12638" y="13273"/>
                    <a:pt x="13922" y="13113"/>
                    <a:pt x="15183" y="13113"/>
                  </a:cubicBezTo>
                  <a:close/>
                  <a:moveTo>
                    <a:pt x="2578" y="20435"/>
                  </a:moveTo>
                  <a:cubicBezTo>
                    <a:pt x="8168" y="27062"/>
                    <a:pt x="13443" y="33937"/>
                    <a:pt x="18402" y="41058"/>
                  </a:cubicBezTo>
                  <a:cubicBezTo>
                    <a:pt x="18543" y="41262"/>
                    <a:pt x="18758" y="41377"/>
                    <a:pt x="18977" y="41377"/>
                  </a:cubicBezTo>
                  <a:cubicBezTo>
                    <a:pt x="19133" y="41377"/>
                    <a:pt x="19292" y="41318"/>
                    <a:pt x="19427" y="41190"/>
                  </a:cubicBezTo>
                  <a:cubicBezTo>
                    <a:pt x="21632" y="39103"/>
                    <a:pt x="24333" y="37693"/>
                    <a:pt x="27314" y="37090"/>
                  </a:cubicBezTo>
                  <a:cubicBezTo>
                    <a:pt x="28284" y="36894"/>
                    <a:pt x="29226" y="36809"/>
                    <a:pt x="30154" y="36809"/>
                  </a:cubicBezTo>
                  <a:cubicBezTo>
                    <a:pt x="30890" y="36809"/>
                    <a:pt x="31618" y="36863"/>
                    <a:pt x="32345" y="36959"/>
                  </a:cubicBezTo>
                  <a:cubicBezTo>
                    <a:pt x="32139" y="36996"/>
                    <a:pt x="31934" y="37038"/>
                    <a:pt x="31726" y="37085"/>
                  </a:cubicBezTo>
                  <a:cubicBezTo>
                    <a:pt x="29702" y="37535"/>
                    <a:pt x="27672" y="38191"/>
                    <a:pt x="25741" y="38939"/>
                  </a:cubicBezTo>
                  <a:cubicBezTo>
                    <a:pt x="24060" y="39590"/>
                    <a:pt x="22425" y="40379"/>
                    <a:pt x="20975" y="41459"/>
                  </a:cubicBezTo>
                  <a:cubicBezTo>
                    <a:pt x="20335" y="41934"/>
                    <a:pt x="18892" y="42836"/>
                    <a:pt x="18616" y="43758"/>
                  </a:cubicBezTo>
                  <a:cubicBezTo>
                    <a:pt x="15797" y="39642"/>
                    <a:pt x="12269" y="35871"/>
                    <a:pt x="9131" y="31993"/>
                  </a:cubicBezTo>
                  <a:cubicBezTo>
                    <a:pt x="7537" y="30022"/>
                    <a:pt x="5941" y="28055"/>
                    <a:pt x="4343" y="26088"/>
                  </a:cubicBezTo>
                  <a:cubicBezTo>
                    <a:pt x="3509" y="25063"/>
                    <a:pt x="2360" y="24025"/>
                    <a:pt x="1726" y="22872"/>
                  </a:cubicBezTo>
                  <a:lnTo>
                    <a:pt x="1290" y="22336"/>
                  </a:lnTo>
                  <a:cubicBezTo>
                    <a:pt x="1365" y="21812"/>
                    <a:pt x="1612" y="21399"/>
                    <a:pt x="2027" y="21097"/>
                  </a:cubicBezTo>
                  <a:cubicBezTo>
                    <a:pt x="2191" y="20870"/>
                    <a:pt x="2390" y="20654"/>
                    <a:pt x="2578" y="20435"/>
                  </a:cubicBezTo>
                  <a:close/>
                  <a:moveTo>
                    <a:pt x="34214" y="37438"/>
                  </a:moveTo>
                  <a:cubicBezTo>
                    <a:pt x="34480" y="37438"/>
                    <a:pt x="34745" y="37450"/>
                    <a:pt x="35009" y="37476"/>
                  </a:cubicBezTo>
                  <a:cubicBezTo>
                    <a:pt x="35056" y="37488"/>
                    <a:pt x="35104" y="37502"/>
                    <a:pt x="35153" y="37514"/>
                  </a:cubicBezTo>
                  <a:cubicBezTo>
                    <a:pt x="32341" y="37733"/>
                    <a:pt x="29659" y="38637"/>
                    <a:pt x="27141" y="39965"/>
                  </a:cubicBezTo>
                  <a:cubicBezTo>
                    <a:pt x="25564" y="40797"/>
                    <a:pt x="24060" y="41771"/>
                    <a:pt x="22625" y="42823"/>
                  </a:cubicBezTo>
                  <a:cubicBezTo>
                    <a:pt x="22053" y="43241"/>
                    <a:pt x="21266" y="44080"/>
                    <a:pt x="20621" y="44360"/>
                  </a:cubicBezTo>
                  <a:cubicBezTo>
                    <a:pt x="20405" y="44454"/>
                    <a:pt x="20198" y="44493"/>
                    <a:pt x="19997" y="44493"/>
                  </a:cubicBezTo>
                  <a:cubicBezTo>
                    <a:pt x="19802" y="44493"/>
                    <a:pt x="19613" y="44456"/>
                    <a:pt x="19427" y="44400"/>
                  </a:cubicBezTo>
                  <a:cubicBezTo>
                    <a:pt x="19434" y="44391"/>
                    <a:pt x="19440" y="44386"/>
                    <a:pt x="19448" y="44377"/>
                  </a:cubicBezTo>
                  <a:cubicBezTo>
                    <a:pt x="19593" y="44198"/>
                    <a:pt x="19599" y="43995"/>
                    <a:pt x="19448" y="43814"/>
                  </a:cubicBezTo>
                  <a:lnTo>
                    <a:pt x="19430" y="43792"/>
                  </a:lnTo>
                  <a:cubicBezTo>
                    <a:pt x="19697" y="43721"/>
                    <a:pt x="19911" y="43553"/>
                    <a:pt x="20074" y="43287"/>
                  </a:cubicBezTo>
                  <a:cubicBezTo>
                    <a:pt x="20320" y="43038"/>
                    <a:pt x="20576" y="42801"/>
                    <a:pt x="20843" y="42573"/>
                  </a:cubicBezTo>
                  <a:cubicBezTo>
                    <a:pt x="21485" y="42027"/>
                    <a:pt x="22180" y="41552"/>
                    <a:pt x="22907" y="41126"/>
                  </a:cubicBezTo>
                  <a:cubicBezTo>
                    <a:pt x="24188" y="40374"/>
                    <a:pt x="25559" y="39793"/>
                    <a:pt x="26955" y="39291"/>
                  </a:cubicBezTo>
                  <a:cubicBezTo>
                    <a:pt x="29199" y="38484"/>
                    <a:pt x="31750" y="37438"/>
                    <a:pt x="34214" y="37438"/>
                  </a:cubicBezTo>
                  <a:close/>
                  <a:moveTo>
                    <a:pt x="34842" y="0"/>
                  </a:moveTo>
                  <a:cubicBezTo>
                    <a:pt x="34343" y="0"/>
                    <a:pt x="33867" y="188"/>
                    <a:pt x="33507" y="630"/>
                  </a:cubicBezTo>
                  <a:cubicBezTo>
                    <a:pt x="31447" y="1151"/>
                    <a:pt x="29512" y="2015"/>
                    <a:pt x="27862" y="3526"/>
                  </a:cubicBezTo>
                  <a:cubicBezTo>
                    <a:pt x="27217" y="4115"/>
                    <a:pt x="26496" y="4800"/>
                    <a:pt x="25773" y="5555"/>
                  </a:cubicBezTo>
                  <a:cubicBezTo>
                    <a:pt x="23620" y="7604"/>
                    <a:pt x="21769" y="10148"/>
                    <a:pt x="20875" y="12916"/>
                  </a:cubicBezTo>
                  <a:cubicBezTo>
                    <a:pt x="19359" y="12052"/>
                    <a:pt x="17538" y="11727"/>
                    <a:pt x="15721" y="11727"/>
                  </a:cubicBezTo>
                  <a:cubicBezTo>
                    <a:pt x="14356" y="11727"/>
                    <a:pt x="12994" y="11911"/>
                    <a:pt x="11766" y="12185"/>
                  </a:cubicBezTo>
                  <a:cubicBezTo>
                    <a:pt x="7819" y="13067"/>
                    <a:pt x="4277" y="15176"/>
                    <a:pt x="838" y="17217"/>
                  </a:cubicBezTo>
                  <a:cubicBezTo>
                    <a:pt x="458" y="17444"/>
                    <a:pt x="436" y="17923"/>
                    <a:pt x="707" y="18237"/>
                  </a:cubicBezTo>
                  <a:cubicBezTo>
                    <a:pt x="1244" y="18859"/>
                    <a:pt x="1774" y="19488"/>
                    <a:pt x="2305" y="20116"/>
                  </a:cubicBezTo>
                  <a:cubicBezTo>
                    <a:pt x="1441" y="20484"/>
                    <a:pt x="862" y="21064"/>
                    <a:pt x="197" y="21811"/>
                  </a:cubicBezTo>
                  <a:cubicBezTo>
                    <a:pt x="77" y="21947"/>
                    <a:pt x="0" y="22200"/>
                    <a:pt x="127" y="22363"/>
                  </a:cubicBezTo>
                  <a:cubicBezTo>
                    <a:pt x="2951" y="26054"/>
                    <a:pt x="5928" y="29634"/>
                    <a:pt x="8843" y="33254"/>
                  </a:cubicBezTo>
                  <a:cubicBezTo>
                    <a:pt x="11749" y="36861"/>
                    <a:pt x="14485" y="40794"/>
                    <a:pt x="17652" y="44182"/>
                  </a:cubicBezTo>
                  <a:cubicBezTo>
                    <a:pt x="17664" y="44208"/>
                    <a:pt x="17679" y="44232"/>
                    <a:pt x="17699" y="44255"/>
                  </a:cubicBezTo>
                  <a:cubicBezTo>
                    <a:pt x="18282" y="44908"/>
                    <a:pt x="19219" y="45924"/>
                    <a:pt x="20167" y="45924"/>
                  </a:cubicBezTo>
                  <a:cubicBezTo>
                    <a:pt x="20277" y="45924"/>
                    <a:pt x="20387" y="45910"/>
                    <a:pt x="20497" y="45881"/>
                  </a:cubicBezTo>
                  <a:cubicBezTo>
                    <a:pt x="21148" y="45708"/>
                    <a:pt x="21757" y="44978"/>
                    <a:pt x="22286" y="44585"/>
                  </a:cubicBezTo>
                  <a:cubicBezTo>
                    <a:pt x="23162" y="43935"/>
                    <a:pt x="24053" y="43304"/>
                    <a:pt x="24965" y="42705"/>
                  </a:cubicBezTo>
                  <a:cubicBezTo>
                    <a:pt x="27366" y="41130"/>
                    <a:pt x="29934" y="39829"/>
                    <a:pt x="32678" y="39174"/>
                  </a:cubicBezTo>
                  <a:cubicBezTo>
                    <a:pt x="32752" y="39177"/>
                    <a:pt x="32826" y="39174"/>
                    <a:pt x="32900" y="39178"/>
                  </a:cubicBezTo>
                  <a:cubicBezTo>
                    <a:pt x="34054" y="39233"/>
                    <a:pt x="35153" y="39648"/>
                    <a:pt x="36288" y="39715"/>
                  </a:cubicBezTo>
                  <a:cubicBezTo>
                    <a:pt x="36337" y="39718"/>
                    <a:pt x="36385" y="39720"/>
                    <a:pt x="36433" y="39720"/>
                  </a:cubicBezTo>
                  <a:cubicBezTo>
                    <a:pt x="37209" y="39720"/>
                    <a:pt x="37750" y="39337"/>
                    <a:pt x="37827" y="38540"/>
                  </a:cubicBezTo>
                  <a:cubicBezTo>
                    <a:pt x="39593" y="36201"/>
                    <a:pt x="41115" y="33792"/>
                    <a:pt x="43273" y="31744"/>
                  </a:cubicBezTo>
                  <a:cubicBezTo>
                    <a:pt x="44449" y="30626"/>
                    <a:pt x="45716" y="29608"/>
                    <a:pt x="47060" y="28698"/>
                  </a:cubicBezTo>
                  <a:cubicBezTo>
                    <a:pt x="47079" y="28686"/>
                    <a:pt x="47099" y="28675"/>
                    <a:pt x="47118" y="28662"/>
                  </a:cubicBezTo>
                  <a:cubicBezTo>
                    <a:pt x="48826" y="27633"/>
                    <a:pt x="50637" y="26785"/>
                    <a:pt x="52524" y="26133"/>
                  </a:cubicBezTo>
                  <a:cubicBezTo>
                    <a:pt x="52902" y="26003"/>
                    <a:pt x="53156" y="25447"/>
                    <a:pt x="52785" y="25145"/>
                  </a:cubicBezTo>
                  <a:cubicBezTo>
                    <a:pt x="52171" y="24648"/>
                    <a:pt x="51613" y="24099"/>
                    <a:pt x="50959" y="23696"/>
                  </a:cubicBezTo>
                  <a:cubicBezTo>
                    <a:pt x="51006" y="23680"/>
                    <a:pt x="51050" y="23660"/>
                    <a:pt x="51097" y="23645"/>
                  </a:cubicBezTo>
                  <a:cubicBezTo>
                    <a:pt x="51251" y="23594"/>
                    <a:pt x="51309" y="23468"/>
                    <a:pt x="51300" y="23347"/>
                  </a:cubicBezTo>
                  <a:cubicBezTo>
                    <a:pt x="51345" y="23292"/>
                    <a:pt x="51376" y="23227"/>
                    <a:pt x="51391" y="23158"/>
                  </a:cubicBezTo>
                  <a:cubicBezTo>
                    <a:pt x="51657" y="23086"/>
                    <a:pt x="51868" y="22805"/>
                    <a:pt x="51676" y="22507"/>
                  </a:cubicBezTo>
                  <a:cubicBezTo>
                    <a:pt x="51561" y="22326"/>
                    <a:pt x="51447" y="22144"/>
                    <a:pt x="51333" y="21962"/>
                  </a:cubicBezTo>
                  <a:cubicBezTo>
                    <a:pt x="51345" y="21962"/>
                    <a:pt x="51359" y="21961"/>
                    <a:pt x="51371" y="21961"/>
                  </a:cubicBezTo>
                  <a:cubicBezTo>
                    <a:pt x="51374" y="21961"/>
                    <a:pt x="51377" y="21961"/>
                    <a:pt x="51379" y="21961"/>
                  </a:cubicBezTo>
                  <a:cubicBezTo>
                    <a:pt x="51539" y="21961"/>
                    <a:pt x="51585" y="21737"/>
                    <a:pt x="51453" y="21658"/>
                  </a:cubicBezTo>
                  <a:cubicBezTo>
                    <a:pt x="51333" y="21585"/>
                    <a:pt x="51198" y="21544"/>
                    <a:pt x="51056" y="21524"/>
                  </a:cubicBezTo>
                  <a:cubicBezTo>
                    <a:pt x="50796" y="21108"/>
                    <a:pt x="50546" y="20689"/>
                    <a:pt x="50290" y="20269"/>
                  </a:cubicBezTo>
                  <a:cubicBezTo>
                    <a:pt x="50030" y="19581"/>
                    <a:pt x="49589" y="18953"/>
                    <a:pt x="49191" y="18312"/>
                  </a:cubicBezTo>
                  <a:cubicBezTo>
                    <a:pt x="48421" y="17077"/>
                    <a:pt x="47572" y="15893"/>
                    <a:pt x="46728" y="14709"/>
                  </a:cubicBezTo>
                  <a:cubicBezTo>
                    <a:pt x="45005" y="12292"/>
                    <a:pt x="43280" y="9876"/>
                    <a:pt x="41551" y="7464"/>
                  </a:cubicBezTo>
                  <a:cubicBezTo>
                    <a:pt x="40019" y="5325"/>
                    <a:pt x="38618" y="2783"/>
                    <a:pt x="36781" y="897"/>
                  </a:cubicBezTo>
                  <a:cubicBezTo>
                    <a:pt x="36255" y="356"/>
                    <a:pt x="35527" y="0"/>
                    <a:pt x="34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2990175" y="381350"/>
              <a:ext cx="254450" cy="209600"/>
            </a:xfrm>
            <a:custGeom>
              <a:avLst/>
              <a:gdLst/>
              <a:ahLst/>
              <a:cxnLst/>
              <a:rect l="l" t="t" r="r" b="b"/>
              <a:pathLst>
                <a:path w="10178" h="8384" extrusionOk="0">
                  <a:moveTo>
                    <a:pt x="9489" y="1"/>
                  </a:moveTo>
                  <a:cubicBezTo>
                    <a:pt x="9460" y="1"/>
                    <a:pt x="9430" y="3"/>
                    <a:pt x="9398" y="7"/>
                  </a:cubicBezTo>
                  <a:cubicBezTo>
                    <a:pt x="5315" y="589"/>
                    <a:pt x="1324" y="4315"/>
                    <a:pt x="48" y="8144"/>
                  </a:cubicBezTo>
                  <a:cubicBezTo>
                    <a:pt x="1" y="8286"/>
                    <a:pt x="119" y="8384"/>
                    <a:pt x="239" y="8384"/>
                  </a:cubicBezTo>
                  <a:cubicBezTo>
                    <a:pt x="302" y="8384"/>
                    <a:pt x="366" y="8357"/>
                    <a:pt x="406" y="8294"/>
                  </a:cubicBezTo>
                  <a:cubicBezTo>
                    <a:pt x="1475" y="6637"/>
                    <a:pt x="2632" y="5068"/>
                    <a:pt x="4157" y="3799"/>
                  </a:cubicBezTo>
                  <a:cubicBezTo>
                    <a:pt x="5839" y="2399"/>
                    <a:pt x="7661" y="1727"/>
                    <a:pt x="9647" y="909"/>
                  </a:cubicBezTo>
                  <a:cubicBezTo>
                    <a:pt x="10177" y="691"/>
                    <a:pt x="10017" y="1"/>
                    <a:pt x="9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3026350" y="441550"/>
              <a:ext cx="247225" cy="201350"/>
            </a:xfrm>
            <a:custGeom>
              <a:avLst/>
              <a:gdLst/>
              <a:ahLst/>
              <a:cxnLst/>
              <a:rect l="l" t="t" r="r" b="b"/>
              <a:pathLst>
                <a:path w="9889" h="8054" extrusionOk="0">
                  <a:moveTo>
                    <a:pt x="9472" y="1"/>
                  </a:moveTo>
                  <a:cubicBezTo>
                    <a:pt x="9466" y="1"/>
                    <a:pt x="9460" y="1"/>
                    <a:pt x="9454" y="1"/>
                  </a:cubicBezTo>
                  <a:cubicBezTo>
                    <a:pt x="5735" y="204"/>
                    <a:pt x="1142" y="4281"/>
                    <a:pt x="59" y="7752"/>
                  </a:cubicBezTo>
                  <a:cubicBezTo>
                    <a:pt x="0" y="7941"/>
                    <a:pt x="141" y="8053"/>
                    <a:pt x="292" y="8053"/>
                  </a:cubicBezTo>
                  <a:cubicBezTo>
                    <a:pt x="375" y="8053"/>
                    <a:pt x="460" y="8019"/>
                    <a:pt x="517" y="7945"/>
                  </a:cubicBezTo>
                  <a:cubicBezTo>
                    <a:pt x="1756" y="6329"/>
                    <a:pt x="2771" y="4701"/>
                    <a:pt x="4382" y="3401"/>
                  </a:cubicBezTo>
                  <a:cubicBezTo>
                    <a:pt x="6005" y="2092"/>
                    <a:pt x="7844" y="1590"/>
                    <a:pt x="9618" y="609"/>
                  </a:cubicBezTo>
                  <a:cubicBezTo>
                    <a:pt x="9889" y="460"/>
                    <a:pt x="9783" y="1"/>
                    <a:pt x="9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6"/>
            <p:cNvSpPr/>
            <p:nvPr/>
          </p:nvSpPr>
          <p:spPr>
            <a:xfrm>
              <a:off x="3172850" y="661350"/>
              <a:ext cx="224850" cy="198300"/>
            </a:xfrm>
            <a:custGeom>
              <a:avLst/>
              <a:gdLst/>
              <a:ahLst/>
              <a:cxnLst/>
              <a:rect l="l" t="t" r="r" b="b"/>
              <a:pathLst>
                <a:path w="8994" h="7932" extrusionOk="0">
                  <a:moveTo>
                    <a:pt x="8456" y="0"/>
                  </a:moveTo>
                  <a:cubicBezTo>
                    <a:pt x="8425" y="0"/>
                    <a:pt x="8392" y="4"/>
                    <a:pt x="8358" y="11"/>
                  </a:cubicBezTo>
                  <a:cubicBezTo>
                    <a:pt x="5106" y="738"/>
                    <a:pt x="1076" y="4402"/>
                    <a:pt x="60" y="7579"/>
                  </a:cubicBezTo>
                  <a:cubicBezTo>
                    <a:pt x="1" y="7765"/>
                    <a:pt x="174" y="7931"/>
                    <a:pt x="343" y="7931"/>
                  </a:cubicBezTo>
                  <a:cubicBezTo>
                    <a:pt x="409" y="7931"/>
                    <a:pt x="474" y="7907"/>
                    <a:pt x="524" y="7849"/>
                  </a:cubicBezTo>
                  <a:cubicBezTo>
                    <a:pt x="1689" y="6518"/>
                    <a:pt x="2590" y="5030"/>
                    <a:pt x="3913" y="3818"/>
                  </a:cubicBezTo>
                  <a:cubicBezTo>
                    <a:pt x="5371" y="2483"/>
                    <a:pt x="7047" y="1783"/>
                    <a:pt x="8657" y="718"/>
                  </a:cubicBezTo>
                  <a:cubicBezTo>
                    <a:pt x="8993" y="494"/>
                    <a:pt x="8826" y="0"/>
                    <a:pt x="8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3219000" y="725650"/>
              <a:ext cx="226500" cy="215375"/>
            </a:xfrm>
            <a:custGeom>
              <a:avLst/>
              <a:gdLst/>
              <a:ahLst/>
              <a:cxnLst/>
              <a:rect l="l" t="t" r="r" b="b"/>
              <a:pathLst>
                <a:path w="9060" h="8615" extrusionOk="0">
                  <a:moveTo>
                    <a:pt x="8466" y="1"/>
                  </a:moveTo>
                  <a:cubicBezTo>
                    <a:pt x="8403" y="1"/>
                    <a:pt x="8336" y="16"/>
                    <a:pt x="8267" y="50"/>
                  </a:cubicBezTo>
                  <a:cubicBezTo>
                    <a:pt x="6348" y="1017"/>
                    <a:pt x="4571" y="2396"/>
                    <a:pt x="3025" y="3882"/>
                  </a:cubicBezTo>
                  <a:cubicBezTo>
                    <a:pt x="1836" y="5024"/>
                    <a:pt x="0" y="6568"/>
                    <a:pt x="62" y="8367"/>
                  </a:cubicBezTo>
                  <a:cubicBezTo>
                    <a:pt x="66" y="8507"/>
                    <a:pt x="206" y="8614"/>
                    <a:pt x="335" y="8614"/>
                  </a:cubicBezTo>
                  <a:cubicBezTo>
                    <a:pt x="409" y="8614"/>
                    <a:pt x="480" y="8578"/>
                    <a:pt x="518" y="8491"/>
                  </a:cubicBezTo>
                  <a:cubicBezTo>
                    <a:pt x="2016" y="5007"/>
                    <a:pt x="5594" y="2708"/>
                    <a:pt x="8679" y="755"/>
                  </a:cubicBezTo>
                  <a:cubicBezTo>
                    <a:pt x="9059" y="514"/>
                    <a:pt x="8832" y="1"/>
                    <a:pt x="8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2528200" y="658025"/>
              <a:ext cx="405900" cy="260600"/>
            </a:xfrm>
            <a:custGeom>
              <a:avLst/>
              <a:gdLst/>
              <a:ahLst/>
              <a:cxnLst/>
              <a:rect l="l" t="t" r="r" b="b"/>
              <a:pathLst>
                <a:path w="16236" h="10424" extrusionOk="0">
                  <a:moveTo>
                    <a:pt x="1382" y="2708"/>
                  </a:moveTo>
                  <a:cubicBezTo>
                    <a:pt x="2705" y="4465"/>
                    <a:pt x="4361" y="5818"/>
                    <a:pt x="5564" y="7549"/>
                  </a:cubicBezTo>
                  <a:cubicBezTo>
                    <a:pt x="5049" y="7000"/>
                    <a:pt x="4518" y="6467"/>
                    <a:pt x="3972" y="5947"/>
                  </a:cubicBezTo>
                  <a:cubicBezTo>
                    <a:pt x="3369" y="5370"/>
                    <a:pt x="2751" y="4825"/>
                    <a:pt x="2113" y="4299"/>
                  </a:cubicBezTo>
                  <a:cubicBezTo>
                    <a:pt x="2286" y="4264"/>
                    <a:pt x="2405" y="4031"/>
                    <a:pt x="2251" y="3877"/>
                  </a:cubicBezTo>
                  <a:cubicBezTo>
                    <a:pt x="1869" y="3498"/>
                    <a:pt x="1454" y="3168"/>
                    <a:pt x="1030" y="2840"/>
                  </a:cubicBezTo>
                  <a:lnTo>
                    <a:pt x="1382" y="2708"/>
                  </a:lnTo>
                  <a:close/>
                  <a:moveTo>
                    <a:pt x="9295" y="739"/>
                  </a:moveTo>
                  <a:cubicBezTo>
                    <a:pt x="10900" y="739"/>
                    <a:pt x="11714" y="2042"/>
                    <a:pt x="12738" y="3153"/>
                  </a:cubicBezTo>
                  <a:cubicBezTo>
                    <a:pt x="13607" y="4096"/>
                    <a:pt x="14464" y="5049"/>
                    <a:pt x="15310" y="6013"/>
                  </a:cubicBezTo>
                  <a:cubicBezTo>
                    <a:pt x="13936" y="6363"/>
                    <a:pt x="12589" y="6790"/>
                    <a:pt x="11275" y="7331"/>
                  </a:cubicBezTo>
                  <a:cubicBezTo>
                    <a:pt x="10703" y="7567"/>
                    <a:pt x="10139" y="7820"/>
                    <a:pt x="9583" y="8091"/>
                  </a:cubicBezTo>
                  <a:cubicBezTo>
                    <a:pt x="9104" y="8323"/>
                    <a:pt x="7997" y="9216"/>
                    <a:pt x="7494" y="9216"/>
                  </a:cubicBezTo>
                  <a:cubicBezTo>
                    <a:pt x="7280" y="9214"/>
                    <a:pt x="7087" y="9143"/>
                    <a:pt x="6911" y="9028"/>
                  </a:cubicBezTo>
                  <a:cubicBezTo>
                    <a:pt x="5976" y="6497"/>
                    <a:pt x="3660" y="4237"/>
                    <a:pt x="1564" y="2642"/>
                  </a:cubicBezTo>
                  <a:cubicBezTo>
                    <a:pt x="3992" y="1737"/>
                    <a:pt x="6804" y="749"/>
                    <a:pt x="9284" y="739"/>
                  </a:cubicBezTo>
                  <a:cubicBezTo>
                    <a:pt x="9288" y="739"/>
                    <a:pt x="9291" y="739"/>
                    <a:pt x="9295" y="739"/>
                  </a:cubicBezTo>
                  <a:close/>
                  <a:moveTo>
                    <a:pt x="9522" y="0"/>
                  </a:moveTo>
                  <a:cubicBezTo>
                    <a:pt x="8353" y="0"/>
                    <a:pt x="6970" y="475"/>
                    <a:pt x="5977" y="700"/>
                  </a:cubicBezTo>
                  <a:cubicBezTo>
                    <a:pt x="4041" y="1140"/>
                    <a:pt x="2155" y="1729"/>
                    <a:pt x="300" y="2432"/>
                  </a:cubicBezTo>
                  <a:cubicBezTo>
                    <a:pt x="25" y="2536"/>
                    <a:pt x="1" y="2846"/>
                    <a:pt x="223" y="3018"/>
                  </a:cubicBezTo>
                  <a:cubicBezTo>
                    <a:pt x="702" y="3388"/>
                    <a:pt x="1169" y="3763"/>
                    <a:pt x="1673" y="4093"/>
                  </a:cubicBezTo>
                  <a:cubicBezTo>
                    <a:pt x="3491" y="5760"/>
                    <a:pt x="5144" y="7550"/>
                    <a:pt x="6623" y="9541"/>
                  </a:cubicBezTo>
                  <a:cubicBezTo>
                    <a:pt x="6713" y="9781"/>
                    <a:pt x="6797" y="10028"/>
                    <a:pt x="6867" y="10287"/>
                  </a:cubicBezTo>
                  <a:cubicBezTo>
                    <a:pt x="6892" y="10382"/>
                    <a:pt x="6963" y="10423"/>
                    <a:pt x="7035" y="10423"/>
                  </a:cubicBezTo>
                  <a:cubicBezTo>
                    <a:pt x="7146" y="10423"/>
                    <a:pt x="7261" y="10329"/>
                    <a:pt x="7234" y="10186"/>
                  </a:cubicBezTo>
                  <a:cubicBezTo>
                    <a:pt x="7224" y="10130"/>
                    <a:pt x="7207" y="10076"/>
                    <a:pt x="7196" y="10021"/>
                  </a:cubicBezTo>
                  <a:cubicBezTo>
                    <a:pt x="7219" y="10016"/>
                    <a:pt x="7243" y="10009"/>
                    <a:pt x="7264" y="9998"/>
                  </a:cubicBezTo>
                  <a:cubicBezTo>
                    <a:pt x="9998" y="8390"/>
                    <a:pt x="12869" y="7216"/>
                    <a:pt x="15954" y="6481"/>
                  </a:cubicBezTo>
                  <a:cubicBezTo>
                    <a:pt x="16193" y="6424"/>
                    <a:pt x="16235" y="6133"/>
                    <a:pt x="16091" y="5967"/>
                  </a:cubicBezTo>
                  <a:cubicBezTo>
                    <a:pt x="14926" y="4637"/>
                    <a:pt x="13744" y="3322"/>
                    <a:pt x="12545" y="2023"/>
                  </a:cubicBezTo>
                  <a:cubicBezTo>
                    <a:pt x="11928" y="1357"/>
                    <a:pt x="11266" y="350"/>
                    <a:pt x="10341" y="98"/>
                  </a:cubicBezTo>
                  <a:cubicBezTo>
                    <a:pt x="10087" y="29"/>
                    <a:pt x="9811" y="0"/>
                    <a:pt x="9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2739725" y="878000"/>
              <a:ext cx="265375" cy="114400"/>
            </a:xfrm>
            <a:custGeom>
              <a:avLst/>
              <a:gdLst/>
              <a:ahLst/>
              <a:cxnLst/>
              <a:rect l="l" t="t" r="r" b="b"/>
              <a:pathLst>
                <a:path w="10615" h="4576" extrusionOk="0">
                  <a:moveTo>
                    <a:pt x="8807" y="0"/>
                  </a:moveTo>
                  <a:cubicBezTo>
                    <a:pt x="5620" y="0"/>
                    <a:pt x="1581" y="1966"/>
                    <a:pt x="54" y="4386"/>
                  </a:cubicBezTo>
                  <a:cubicBezTo>
                    <a:pt x="1" y="4471"/>
                    <a:pt x="79" y="4576"/>
                    <a:pt x="166" y="4576"/>
                  </a:cubicBezTo>
                  <a:cubicBezTo>
                    <a:pt x="186" y="4576"/>
                    <a:pt x="207" y="4570"/>
                    <a:pt x="226" y="4558"/>
                  </a:cubicBezTo>
                  <a:cubicBezTo>
                    <a:pt x="1875" y="3508"/>
                    <a:pt x="3258" y="2278"/>
                    <a:pt x="5131" y="1591"/>
                  </a:cubicBezTo>
                  <a:cubicBezTo>
                    <a:pt x="6861" y="957"/>
                    <a:pt x="8587" y="1026"/>
                    <a:pt x="10351" y="694"/>
                  </a:cubicBezTo>
                  <a:cubicBezTo>
                    <a:pt x="10615" y="644"/>
                    <a:pt x="10595" y="242"/>
                    <a:pt x="10351" y="180"/>
                  </a:cubicBezTo>
                  <a:cubicBezTo>
                    <a:pt x="9872" y="58"/>
                    <a:pt x="9352" y="0"/>
                    <a:pt x="8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6"/>
            <p:cNvSpPr/>
            <p:nvPr/>
          </p:nvSpPr>
          <p:spPr>
            <a:xfrm>
              <a:off x="2783475" y="946275"/>
              <a:ext cx="254775" cy="113000"/>
            </a:xfrm>
            <a:custGeom>
              <a:avLst/>
              <a:gdLst/>
              <a:ahLst/>
              <a:cxnLst/>
              <a:rect l="l" t="t" r="r" b="b"/>
              <a:pathLst>
                <a:path w="10191" h="4520" extrusionOk="0">
                  <a:moveTo>
                    <a:pt x="9024" y="1"/>
                  </a:moveTo>
                  <a:cubicBezTo>
                    <a:pt x="7296" y="1"/>
                    <a:pt x="5453" y="625"/>
                    <a:pt x="3919" y="1282"/>
                  </a:cubicBezTo>
                  <a:cubicBezTo>
                    <a:pt x="2789" y="1765"/>
                    <a:pt x="261" y="2658"/>
                    <a:pt x="23" y="4060"/>
                  </a:cubicBezTo>
                  <a:cubicBezTo>
                    <a:pt x="1" y="4188"/>
                    <a:pt x="41" y="4285"/>
                    <a:pt x="145" y="4359"/>
                  </a:cubicBezTo>
                  <a:lnTo>
                    <a:pt x="328" y="4490"/>
                  </a:lnTo>
                  <a:cubicBezTo>
                    <a:pt x="356" y="4510"/>
                    <a:pt x="386" y="4519"/>
                    <a:pt x="416" y="4519"/>
                  </a:cubicBezTo>
                  <a:cubicBezTo>
                    <a:pt x="528" y="4519"/>
                    <a:pt x="634" y="4397"/>
                    <a:pt x="599" y="4281"/>
                  </a:cubicBezTo>
                  <a:cubicBezTo>
                    <a:pt x="310" y="3333"/>
                    <a:pt x="4773" y="1735"/>
                    <a:pt x="5289" y="1569"/>
                  </a:cubicBezTo>
                  <a:cubicBezTo>
                    <a:pt x="6773" y="1093"/>
                    <a:pt x="8295" y="1027"/>
                    <a:pt x="9799" y="688"/>
                  </a:cubicBezTo>
                  <a:cubicBezTo>
                    <a:pt x="10190" y="600"/>
                    <a:pt x="10059" y="73"/>
                    <a:pt x="9711" y="36"/>
                  </a:cubicBezTo>
                  <a:cubicBezTo>
                    <a:pt x="9485" y="12"/>
                    <a:pt x="9255" y="1"/>
                    <a:pt x="9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2839925" y="1007825"/>
              <a:ext cx="259925" cy="117700"/>
            </a:xfrm>
            <a:custGeom>
              <a:avLst/>
              <a:gdLst/>
              <a:ahLst/>
              <a:cxnLst/>
              <a:rect l="l" t="t" r="r" b="b"/>
              <a:pathLst>
                <a:path w="10397" h="4708" extrusionOk="0">
                  <a:moveTo>
                    <a:pt x="9045" y="1"/>
                  </a:moveTo>
                  <a:cubicBezTo>
                    <a:pt x="5729" y="1"/>
                    <a:pt x="2019" y="2104"/>
                    <a:pt x="58" y="4551"/>
                  </a:cubicBezTo>
                  <a:cubicBezTo>
                    <a:pt x="0" y="4623"/>
                    <a:pt x="54" y="4707"/>
                    <a:pt x="124" y="4707"/>
                  </a:cubicBezTo>
                  <a:cubicBezTo>
                    <a:pt x="145" y="4707"/>
                    <a:pt x="167" y="4700"/>
                    <a:pt x="188" y="4683"/>
                  </a:cubicBezTo>
                  <a:cubicBezTo>
                    <a:pt x="1738" y="3418"/>
                    <a:pt x="3324" y="2289"/>
                    <a:pt x="5224" y="1613"/>
                  </a:cubicBezTo>
                  <a:cubicBezTo>
                    <a:pt x="6821" y="1047"/>
                    <a:pt x="8433" y="1014"/>
                    <a:pt x="10074" y="712"/>
                  </a:cubicBezTo>
                  <a:cubicBezTo>
                    <a:pt x="10385" y="655"/>
                    <a:pt x="10396" y="120"/>
                    <a:pt x="10074" y="73"/>
                  </a:cubicBezTo>
                  <a:cubicBezTo>
                    <a:pt x="9737" y="24"/>
                    <a:pt x="9393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56"/>
          <p:cNvSpPr txBox="1">
            <a:spLocks noGrp="1"/>
          </p:cNvSpPr>
          <p:nvPr>
            <p:ph type="title"/>
          </p:nvPr>
        </p:nvSpPr>
        <p:spPr>
          <a:xfrm rot="-694782">
            <a:off x="1635882" y="2170315"/>
            <a:ext cx="1661926" cy="488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dirty="0">
                <a:latin typeface="Roboto Mono Medium"/>
                <a:ea typeface="Roboto Mono Medium"/>
                <a:cs typeface="Roboto Mono Medium"/>
                <a:sym typeface="Roboto Mono Medium"/>
              </a:rPr>
              <a:t>Pragmatic Unit Testing in Java with JUnit</a:t>
            </a:r>
            <a:endParaRPr sz="1000" b="0" i="1"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5" name="Google Shape;382;p56">
            <a:extLst>
              <a:ext uri="{FF2B5EF4-FFF2-40B4-BE49-F238E27FC236}">
                <a16:creationId xmlns:a16="http://schemas.microsoft.com/office/drawing/2014/main" id="{C80C6C07-484C-58B4-AD4F-521EDB2323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460">
            <a:off x="3699261" y="1066126"/>
            <a:ext cx="1796100" cy="209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Google Shape;393;p56">
            <a:extLst>
              <a:ext uri="{FF2B5EF4-FFF2-40B4-BE49-F238E27FC236}">
                <a16:creationId xmlns:a16="http://schemas.microsoft.com/office/drawing/2014/main" id="{BE2B6A22-77AA-54E3-3D94-E9F3533E74AA}"/>
              </a:ext>
            </a:extLst>
          </p:cNvPr>
          <p:cNvSpPr txBox="1">
            <a:spLocks/>
          </p:cNvSpPr>
          <p:nvPr/>
        </p:nvSpPr>
        <p:spPr>
          <a:xfrm rot="-694782">
            <a:off x="3913233" y="2307883"/>
            <a:ext cx="1661926" cy="76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i="1" dirty="0"/>
              <a:t>Official JUnit Website:</a:t>
            </a:r>
          </a:p>
          <a:p>
            <a:pPr algn="ctr"/>
            <a:endParaRPr lang="en-US" sz="1000" i="1" dirty="0"/>
          </a:p>
          <a:p>
            <a:pPr algn="ctr"/>
            <a:r>
              <a:rPr lang="en-US" sz="1000" i="1" dirty="0"/>
              <a:t> JUnit.org</a:t>
            </a:r>
          </a:p>
        </p:txBody>
      </p:sp>
      <p:pic>
        <p:nvPicPr>
          <p:cNvPr id="7" name="Google Shape;382;p56">
            <a:extLst>
              <a:ext uri="{FF2B5EF4-FFF2-40B4-BE49-F238E27FC236}">
                <a16:creationId xmlns:a16="http://schemas.microsoft.com/office/drawing/2014/main" id="{08D5EF46-214F-EA7F-30DC-EF43264DC5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460">
            <a:off x="5927654" y="561672"/>
            <a:ext cx="1796100" cy="209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" name="Google Shape;382;p56">
            <a:extLst>
              <a:ext uri="{FF2B5EF4-FFF2-40B4-BE49-F238E27FC236}">
                <a16:creationId xmlns:a16="http://schemas.microsoft.com/office/drawing/2014/main" id="{A4DD8741-B7E4-9273-2882-BD5DB1551A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904540">
            <a:off x="1539111" y="2844140"/>
            <a:ext cx="1796100" cy="209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Google Shape;382;p56">
            <a:extLst>
              <a:ext uri="{FF2B5EF4-FFF2-40B4-BE49-F238E27FC236}">
                <a16:creationId xmlns:a16="http://schemas.microsoft.com/office/drawing/2014/main" id="{428B692A-CC26-CFA2-876A-9D54A6BAC9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904540">
            <a:off x="5208745" y="2731953"/>
            <a:ext cx="1796100" cy="209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Google Shape;393;p56">
            <a:extLst>
              <a:ext uri="{FF2B5EF4-FFF2-40B4-BE49-F238E27FC236}">
                <a16:creationId xmlns:a16="http://schemas.microsoft.com/office/drawing/2014/main" id="{EE9C73C9-570D-0314-E266-59D1D542064B}"/>
              </a:ext>
            </a:extLst>
          </p:cNvPr>
          <p:cNvSpPr txBox="1">
            <a:spLocks/>
          </p:cNvSpPr>
          <p:nvPr/>
        </p:nvSpPr>
        <p:spPr>
          <a:xfrm rot="-694782">
            <a:off x="6126483" y="1838263"/>
            <a:ext cx="1661926" cy="76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i="1" dirty="0"/>
              <a:t>Online Course: "Test-Driven Development with JUnit" on Udemy</a:t>
            </a:r>
          </a:p>
        </p:txBody>
      </p:sp>
      <p:sp>
        <p:nvSpPr>
          <p:cNvPr id="13" name="Google Shape;393;p56">
            <a:extLst>
              <a:ext uri="{FF2B5EF4-FFF2-40B4-BE49-F238E27FC236}">
                <a16:creationId xmlns:a16="http://schemas.microsoft.com/office/drawing/2014/main" id="{F9F1377E-9B0D-7091-CFFB-251DE7B953D0}"/>
              </a:ext>
            </a:extLst>
          </p:cNvPr>
          <p:cNvSpPr txBox="1">
            <a:spLocks/>
          </p:cNvSpPr>
          <p:nvPr/>
        </p:nvSpPr>
        <p:spPr>
          <a:xfrm rot="20905218">
            <a:off x="5424772" y="4186404"/>
            <a:ext cx="1661926" cy="44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i="1" dirty="0"/>
              <a:t>GitHub Repositories</a:t>
            </a:r>
          </a:p>
          <a:p>
            <a:pPr algn="ctr"/>
            <a:r>
              <a:rPr lang="en-US" sz="1000" i="1" dirty="0"/>
              <a:t>Stack Overflow</a:t>
            </a:r>
          </a:p>
        </p:txBody>
      </p:sp>
      <p:sp>
        <p:nvSpPr>
          <p:cNvPr id="14" name="Google Shape;393;p56">
            <a:extLst>
              <a:ext uri="{FF2B5EF4-FFF2-40B4-BE49-F238E27FC236}">
                <a16:creationId xmlns:a16="http://schemas.microsoft.com/office/drawing/2014/main" id="{42CC36A7-0577-0604-2649-65549EB44114}"/>
              </a:ext>
            </a:extLst>
          </p:cNvPr>
          <p:cNvSpPr txBox="1">
            <a:spLocks/>
          </p:cNvSpPr>
          <p:nvPr/>
        </p:nvSpPr>
        <p:spPr>
          <a:xfrm rot="20905218">
            <a:off x="1719252" y="4109164"/>
            <a:ext cx="1661926" cy="76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i="1" dirty="0"/>
              <a:t>"JUnit in Action" by Vincent </a:t>
            </a:r>
            <a:r>
              <a:rPr lang="en-US" sz="1000" i="1" dirty="0" err="1"/>
              <a:t>Massol</a:t>
            </a:r>
            <a:r>
              <a:rPr lang="en-US" sz="1000" i="1" dirty="0"/>
              <a:t>, Ted Husted, and Craig C. McDaniel</a:t>
            </a:r>
          </a:p>
        </p:txBody>
      </p:sp>
      <p:sp>
        <p:nvSpPr>
          <p:cNvPr id="15" name="Google Shape;1653;p111">
            <a:extLst>
              <a:ext uri="{FF2B5EF4-FFF2-40B4-BE49-F238E27FC236}">
                <a16:creationId xmlns:a16="http://schemas.microsoft.com/office/drawing/2014/main" id="{2665CEC2-4341-032C-6F56-F9E1260A1A2E}"/>
              </a:ext>
            </a:extLst>
          </p:cNvPr>
          <p:cNvSpPr>
            <a:spLocks noChangeAspect="1"/>
          </p:cNvSpPr>
          <p:nvPr/>
        </p:nvSpPr>
        <p:spPr>
          <a:xfrm rot="-720000">
            <a:off x="4311807" y="1801647"/>
            <a:ext cx="571008" cy="548640"/>
          </a:xfrm>
          <a:custGeom>
            <a:avLst/>
            <a:gdLst/>
            <a:ahLst/>
            <a:cxnLst/>
            <a:rect l="l" t="t" r="r" b="b"/>
            <a:pathLst>
              <a:path w="10186" h="9787" extrusionOk="0">
                <a:moveTo>
                  <a:pt x="6352" y="1003"/>
                </a:moveTo>
                <a:lnTo>
                  <a:pt x="6352" y="1003"/>
                </a:lnTo>
                <a:cubicBezTo>
                  <a:pt x="6638" y="1050"/>
                  <a:pt x="6923" y="1145"/>
                  <a:pt x="7185" y="1264"/>
                </a:cubicBezTo>
                <a:cubicBezTo>
                  <a:pt x="6947" y="1384"/>
                  <a:pt x="6709" y="1526"/>
                  <a:pt x="6495" y="1646"/>
                </a:cubicBezTo>
                <a:cubicBezTo>
                  <a:pt x="6399" y="1455"/>
                  <a:pt x="6352" y="1217"/>
                  <a:pt x="6352" y="1003"/>
                </a:cubicBezTo>
                <a:close/>
                <a:moveTo>
                  <a:pt x="7185" y="1812"/>
                </a:moveTo>
                <a:lnTo>
                  <a:pt x="7185" y="1812"/>
                </a:lnTo>
                <a:cubicBezTo>
                  <a:pt x="7114" y="1907"/>
                  <a:pt x="7042" y="1979"/>
                  <a:pt x="6971" y="2074"/>
                </a:cubicBezTo>
                <a:cubicBezTo>
                  <a:pt x="6923" y="2050"/>
                  <a:pt x="6876" y="2027"/>
                  <a:pt x="6828" y="2003"/>
                </a:cubicBezTo>
                <a:lnTo>
                  <a:pt x="7185" y="1812"/>
                </a:lnTo>
                <a:close/>
                <a:moveTo>
                  <a:pt x="7614" y="1979"/>
                </a:moveTo>
                <a:lnTo>
                  <a:pt x="7614" y="2003"/>
                </a:lnTo>
                <a:lnTo>
                  <a:pt x="7614" y="2312"/>
                </a:lnTo>
                <a:lnTo>
                  <a:pt x="7400" y="2241"/>
                </a:lnTo>
                <a:cubicBezTo>
                  <a:pt x="7471" y="2146"/>
                  <a:pt x="7543" y="2074"/>
                  <a:pt x="7614" y="1979"/>
                </a:cubicBezTo>
                <a:close/>
                <a:moveTo>
                  <a:pt x="8066" y="1860"/>
                </a:moveTo>
                <a:lnTo>
                  <a:pt x="8066" y="1860"/>
                </a:lnTo>
                <a:cubicBezTo>
                  <a:pt x="8233" y="2027"/>
                  <a:pt x="8376" y="2193"/>
                  <a:pt x="8519" y="2384"/>
                </a:cubicBezTo>
                <a:lnTo>
                  <a:pt x="8090" y="2384"/>
                </a:lnTo>
                <a:cubicBezTo>
                  <a:pt x="8090" y="2217"/>
                  <a:pt x="8090" y="2027"/>
                  <a:pt x="8066" y="1860"/>
                </a:cubicBezTo>
                <a:close/>
                <a:moveTo>
                  <a:pt x="5244" y="922"/>
                </a:moveTo>
                <a:cubicBezTo>
                  <a:pt x="5328" y="922"/>
                  <a:pt x="5411" y="925"/>
                  <a:pt x="5495" y="931"/>
                </a:cubicBezTo>
                <a:lnTo>
                  <a:pt x="5899" y="931"/>
                </a:lnTo>
                <a:cubicBezTo>
                  <a:pt x="5876" y="1264"/>
                  <a:pt x="5947" y="1574"/>
                  <a:pt x="6090" y="1860"/>
                </a:cubicBezTo>
                <a:cubicBezTo>
                  <a:pt x="5661" y="2122"/>
                  <a:pt x="5233" y="2408"/>
                  <a:pt x="4804" y="2693"/>
                </a:cubicBezTo>
                <a:cubicBezTo>
                  <a:pt x="4590" y="2146"/>
                  <a:pt x="4471" y="1574"/>
                  <a:pt x="4494" y="1003"/>
                </a:cubicBezTo>
                <a:cubicBezTo>
                  <a:pt x="4744" y="949"/>
                  <a:pt x="4994" y="922"/>
                  <a:pt x="5244" y="922"/>
                </a:cubicBezTo>
                <a:close/>
                <a:moveTo>
                  <a:pt x="6376" y="2241"/>
                </a:moveTo>
                <a:lnTo>
                  <a:pt x="6495" y="2336"/>
                </a:lnTo>
                <a:cubicBezTo>
                  <a:pt x="6566" y="2384"/>
                  <a:pt x="6638" y="2431"/>
                  <a:pt x="6709" y="2479"/>
                </a:cubicBezTo>
                <a:cubicBezTo>
                  <a:pt x="6447" y="2884"/>
                  <a:pt x="6209" y="3313"/>
                  <a:pt x="6018" y="3741"/>
                </a:cubicBezTo>
                <a:cubicBezTo>
                  <a:pt x="5899" y="3694"/>
                  <a:pt x="5780" y="3646"/>
                  <a:pt x="5661" y="3574"/>
                </a:cubicBezTo>
                <a:cubicBezTo>
                  <a:pt x="5423" y="3455"/>
                  <a:pt x="5209" y="3289"/>
                  <a:pt x="5042" y="3098"/>
                </a:cubicBezTo>
                <a:cubicBezTo>
                  <a:pt x="5495" y="2789"/>
                  <a:pt x="5923" y="2503"/>
                  <a:pt x="6376" y="2241"/>
                </a:cubicBezTo>
                <a:close/>
                <a:moveTo>
                  <a:pt x="4042" y="1104"/>
                </a:moveTo>
                <a:cubicBezTo>
                  <a:pt x="4019" y="1745"/>
                  <a:pt x="4162" y="2385"/>
                  <a:pt x="4423" y="2955"/>
                </a:cubicBezTo>
                <a:cubicBezTo>
                  <a:pt x="4018" y="3241"/>
                  <a:pt x="3637" y="3551"/>
                  <a:pt x="3256" y="3860"/>
                </a:cubicBezTo>
                <a:cubicBezTo>
                  <a:pt x="2923" y="3170"/>
                  <a:pt x="2732" y="2455"/>
                  <a:pt x="2661" y="1693"/>
                </a:cubicBezTo>
                <a:cubicBezTo>
                  <a:pt x="3082" y="1435"/>
                  <a:pt x="3550" y="1224"/>
                  <a:pt x="4042" y="1104"/>
                </a:cubicBezTo>
                <a:close/>
                <a:moveTo>
                  <a:pt x="7138" y="2670"/>
                </a:moveTo>
                <a:cubicBezTo>
                  <a:pt x="7304" y="2741"/>
                  <a:pt x="7471" y="2789"/>
                  <a:pt x="7638" y="2812"/>
                </a:cubicBezTo>
                <a:cubicBezTo>
                  <a:pt x="7685" y="3265"/>
                  <a:pt x="7709" y="3741"/>
                  <a:pt x="7781" y="4217"/>
                </a:cubicBezTo>
                <a:cubicBezTo>
                  <a:pt x="7328" y="4170"/>
                  <a:pt x="6876" y="4075"/>
                  <a:pt x="6447" y="3932"/>
                </a:cubicBezTo>
                <a:cubicBezTo>
                  <a:pt x="6638" y="3503"/>
                  <a:pt x="6876" y="3074"/>
                  <a:pt x="7138" y="2670"/>
                </a:cubicBezTo>
                <a:close/>
                <a:moveTo>
                  <a:pt x="8757" y="2836"/>
                </a:moveTo>
                <a:cubicBezTo>
                  <a:pt x="8971" y="3265"/>
                  <a:pt x="9091" y="3717"/>
                  <a:pt x="9138" y="4170"/>
                </a:cubicBezTo>
                <a:cubicBezTo>
                  <a:pt x="9138" y="4217"/>
                  <a:pt x="9138" y="4289"/>
                  <a:pt x="9162" y="4313"/>
                </a:cubicBezTo>
                <a:lnTo>
                  <a:pt x="9162" y="4337"/>
                </a:lnTo>
                <a:cubicBezTo>
                  <a:pt x="8852" y="4337"/>
                  <a:pt x="8567" y="4313"/>
                  <a:pt x="8233" y="4265"/>
                </a:cubicBezTo>
                <a:cubicBezTo>
                  <a:pt x="8186" y="3813"/>
                  <a:pt x="8138" y="3336"/>
                  <a:pt x="8114" y="2860"/>
                </a:cubicBezTo>
                <a:lnTo>
                  <a:pt x="8114" y="2860"/>
                </a:lnTo>
                <a:cubicBezTo>
                  <a:pt x="8177" y="2867"/>
                  <a:pt x="8240" y="2870"/>
                  <a:pt x="8302" y="2870"/>
                </a:cubicBezTo>
                <a:cubicBezTo>
                  <a:pt x="8454" y="2870"/>
                  <a:pt x="8606" y="2853"/>
                  <a:pt x="8757" y="2836"/>
                </a:cubicBezTo>
                <a:close/>
                <a:moveTo>
                  <a:pt x="2280" y="2003"/>
                </a:moveTo>
                <a:lnTo>
                  <a:pt x="2256" y="2027"/>
                </a:lnTo>
                <a:cubicBezTo>
                  <a:pt x="2351" y="2765"/>
                  <a:pt x="2565" y="3503"/>
                  <a:pt x="2923" y="4170"/>
                </a:cubicBezTo>
                <a:cubicBezTo>
                  <a:pt x="2518" y="4527"/>
                  <a:pt x="2137" y="4908"/>
                  <a:pt x="1779" y="5313"/>
                </a:cubicBezTo>
                <a:cubicBezTo>
                  <a:pt x="1518" y="4860"/>
                  <a:pt x="1279" y="4384"/>
                  <a:pt x="1065" y="3908"/>
                </a:cubicBezTo>
                <a:cubicBezTo>
                  <a:pt x="1256" y="3170"/>
                  <a:pt x="1660" y="2503"/>
                  <a:pt x="2280" y="2003"/>
                </a:cubicBezTo>
                <a:close/>
                <a:moveTo>
                  <a:pt x="4685" y="3360"/>
                </a:moveTo>
                <a:cubicBezTo>
                  <a:pt x="4780" y="3479"/>
                  <a:pt x="4875" y="3574"/>
                  <a:pt x="4994" y="3694"/>
                </a:cubicBezTo>
                <a:cubicBezTo>
                  <a:pt x="5233" y="3884"/>
                  <a:pt x="5495" y="4051"/>
                  <a:pt x="5804" y="4194"/>
                </a:cubicBezTo>
                <a:cubicBezTo>
                  <a:pt x="5614" y="4598"/>
                  <a:pt x="5447" y="5027"/>
                  <a:pt x="5304" y="5456"/>
                </a:cubicBezTo>
                <a:cubicBezTo>
                  <a:pt x="5042" y="5384"/>
                  <a:pt x="4780" y="5289"/>
                  <a:pt x="4518" y="5170"/>
                </a:cubicBezTo>
                <a:cubicBezTo>
                  <a:pt x="4113" y="4956"/>
                  <a:pt x="3756" y="4646"/>
                  <a:pt x="3494" y="4265"/>
                </a:cubicBezTo>
                <a:cubicBezTo>
                  <a:pt x="3875" y="3956"/>
                  <a:pt x="4280" y="3646"/>
                  <a:pt x="4685" y="3360"/>
                </a:cubicBezTo>
                <a:close/>
                <a:moveTo>
                  <a:pt x="6233" y="4360"/>
                </a:moveTo>
                <a:cubicBezTo>
                  <a:pt x="6733" y="4527"/>
                  <a:pt x="7281" y="4646"/>
                  <a:pt x="7828" y="4694"/>
                </a:cubicBezTo>
                <a:cubicBezTo>
                  <a:pt x="7876" y="5099"/>
                  <a:pt x="7947" y="5503"/>
                  <a:pt x="7995" y="5908"/>
                </a:cubicBezTo>
                <a:cubicBezTo>
                  <a:pt x="7233" y="5837"/>
                  <a:pt x="6495" y="5742"/>
                  <a:pt x="5756" y="5575"/>
                </a:cubicBezTo>
                <a:cubicBezTo>
                  <a:pt x="5899" y="5170"/>
                  <a:pt x="6042" y="4765"/>
                  <a:pt x="6233" y="4360"/>
                </a:cubicBezTo>
                <a:close/>
                <a:moveTo>
                  <a:pt x="8305" y="4765"/>
                </a:moveTo>
                <a:cubicBezTo>
                  <a:pt x="8590" y="4765"/>
                  <a:pt x="8900" y="4789"/>
                  <a:pt x="9162" y="4789"/>
                </a:cubicBezTo>
                <a:cubicBezTo>
                  <a:pt x="9162" y="5194"/>
                  <a:pt x="9091" y="5623"/>
                  <a:pt x="8971" y="6004"/>
                </a:cubicBezTo>
                <a:lnTo>
                  <a:pt x="8971" y="6027"/>
                </a:lnTo>
                <a:lnTo>
                  <a:pt x="8471" y="5956"/>
                </a:lnTo>
                <a:cubicBezTo>
                  <a:pt x="8400" y="5551"/>
                  <a:pt x="8352" y="5170"/>
                  <a:pt x="8305" y="4765"/>
                </a:cubicBezTo>
                <a:close/>
                <a:moveTo>
                  <a:pt x="970" y="4765"/>
                </a:moveTo>
                <a:cubicBezTo>
                  <a:pt x="1113" y="5075"/>
                  <a:pt x="1303" y="5384"/>
                  <a:pt x="1494" y="5694"/>
                </a:cubicBezTo>
                <a:cubicBezTo>
                  <a:pt x="1375" y="5813"/>
                  <a:pt x="1256" y="5956"/>
                  <a:pt x="1160" y="6099"/>
                </a:cubicBezTo>
                <a:cubicBezTo>
                  <a:pt x="1065" y="5765"/>
                  <a:pt x="994" y="5432"/>
                  <a:pt x="970" y="5099"/>
                </a:cubicBezTo>
                <a:lnTo>
                  <a:pt x="970" y="4765"/>
                </a:lnTo>
                <a:close/>
                <a:moveTo>
                  <a:pt x="8543" y="6432"/>
                </a:moveTo>
                <a:lnTo>
                  <a:pt x="8829" y="6456"/>
                </a:lnTo>
                <a:cubicBezTo>
                  <a:pt x="8757" y="6599"/>
                  <a:pt x="8709" y="6742"/>
                  <a:pt x="8614" y="6885"/>
                </a:cubicBezTo>
                <a:cubicBezTo>
                  <a:pt x="8590" y="6742"/>
                  <a:pt x="8567" y="6599"/>
                  <a:pt x="8543" y="6432"/>
                </a:cubicBezTo>
                <a:close/>
                <a:moveTo>
                  <a:pt x="3161" y="4551"/>
                </a:moveTo>
                <a:cubicBezTo>
                  <a:pt x="3304" y="4741"/>
                  <a:pt x="3470" y="4932"/>
                  <a:pt x="3637" y="5099"/>
                </a:cubicBezTo>
                <a:cubicBezTo>
                  <a:pt x="4066" y="5503"/>
                  <a:pt x="4590" y="5789"/>
                  <a:pt x="5137" y="5956"/>
                </a:cubicBezTo>
                <a:cubicBezTo>
                  <a:pt x="4971" y="6504"/>
                  <a:pt x="4828" y="7051"/>
                  <a:pt x="4709" y="7599"/>
                </a:cubicBezTo>
                <a:cubicBezTo>
                  <a:pt x="4256" y="7480"/>
                  <a:pt x="3828" y="7290"/>
                  <a:pt x="3423" y="7075"/>
                </a:cubicBezTo>
                <a:cubicBezTo>
                  <a:pt x="2851" y="6742"/>
                  <a:pt x="2375" y="6265"/>
                  <a:pt x="2041" y="5718"/>
                </a:cubicBezTo>
                <a:cubicBezTo>
                  <a:pt x="2375" y="5313"/>
                  <a:pt x="2756" y="4932"/>
                  <a:pt x="3161" y="4551"/>
                </a:cubicBezTo>
                <a:close/>
                <a:moveTo>
                  <a:pt x="5590" y="6099"/>
                </a:moveTo>
                <a:cubicBezTo>
                  <a:pt x="6399" y="6242"/>
                  <a:pt x="7233" y="6361"/>
                  <a:pt x="8066" y="6385"/>
                </a:cubicBezTo>
                <a:cubicBezTo>
                  <a:pt x="8138" y="6742"/>
                  <a:pt x="8186" y="7099"/>
                  <a:pt x="8257" y="7456"/>
                </a:cubicBezTo>
                <a:cubicBezTo>
                  <a:pt x="8186" y="7551"/>
                  <a:pt x="8090" y="7647"/>
                  <a:pt x="8019" y="7742"/>
                </a:cubicBezTo>
                <a:lnTo>
                  <a:pt x="8019" y="7766"/>
                </a:lnTo>
                <a:cubicBezTo>
                  <a:pt x="7638" y="7804"/>
                  <a:pt x="7257" y="7823"/>
                  <a:pt x="6877" y="7823"/>
                </a:cubicBezTo>
                <a:cubicBezTo>
                  <a:pt x="6308" y="7823"/>
                  <a:pt x="5742" y="7780"/>
                  <a:pt x="5185" y="7694"/>
                </a:cubicBezTo>
                <a:cubicBezTo>
                  <a:pt x="5304" y="7147"/>
                  <a:pt x="5423" y="6623"/>
                  <a:pt x="5590" y="6099"/>
                </a:cubicBezTo>
                <a:close/>
                <a:moveTo>
                  <a:pt x="1732" y="6075"/>
                </a:moveTo>
                <a:cubicBezTo>
                  <a:pt x="2113" y="6623"/>
                  <a:pt x="2613" y="7099"/>
                  <a:pt x="3185" y="7456"/>
                </a:cubicBezTo>
                <a:cubicBezTo>
                  <a:pt x="3637" y="7742"/>
                  <a:pt x="4113" y="7956"/>
                  <a:pt x="4637" y="8052"/>
                </a:cubicBezTo>
                <a:cubicBezTo>
                  <a:pt x="4590" y="8314"/>
                  <a:pt x="4542" y="8552"/>
                  <a:pt x="4518" y="8814"/>
                </a:cubicBezTo>
                <a:cubicBezTo>
                  <a:pt x="4137" y="8766"/>
                  <a:pt x="3780" y="8695"/>
                  <a:pt x="3446" y="8575"/>
                </a:cubicBezTo>
                <a:cubicBezTo>
                  <a:pt x="2470" y="8290"/>
                  <a:pt x="1684" y="7575"/>
                  <a:pt x="1327" y="6623"/>
                </a:cubicBezTo>
                <a:cubicBezTo>
                  <a:pt x="1470" y="6456"/>
                  <a:pt x="1589" y="6265"/>
                  <a:pt x="1732" y="6075"/>
                </a:cubicBezTo>
                <a:close/>
                <a:moveTo>
                  <a:pt x="5090" y="8171"/>
                </a:moveTo>
                <a:cubicBezTo>
                  <a:pt x="5627" y="8252"/>
                  <a:pt x="6153" y="8289"/>
                  <a:pt x="6683" y="8289"/>
                </a:cubicBezTo>
                <a:cubicBezTo>
                  <a:pt x="6928" y="8289"/>
                  <a:pt x="7175" y="8281"/>
                  <a:pt x="7424" y="8266"/>
                </a:cubicBezTo>
                <a:lnTo>
                  <a:pt x="7424" y="8266"/>
                </a:lnTo>
                <a:cubicBezTo>
                  <a:pt x="7281" y="8361"/>
                  <a:pt x="7090" y="8456"/>
                  <a:pt x="6923" y="8552"/>
                </a:cubicBezTo>
                <a:cubicBezTo>
                  <a:pt x="6435" y="8777"/>
                  <a:pt x="5917" y="8884"/>
                  <a:pt x="5392" y="8884"/>
                </a:cubicBezTo>
                <a:cubicBezTo>
                  <a:pt x="5252" y="8884"/>
                  <a:pt x="5111" y="8876"/>
                  <a:pt x="4971" y="8861"/>
                </a:cubicBezTo>
                <a:cubicBezTo>
                  <a:pt x="4994" y="8647"/>
                  <a:pt x="5042" y="8409"/>
                  <a:pt x="5090" y="8171"/>
                </a:cubicBezTo>
                <a:close/>
                <a:moveTo>
                  <a:pt x="5341" y="0"/>
                </a:moveTo>
                <a:cubicBezTo>
                  <a:pt x="2545" y="0"/>
                  <a:pt x="64" y="1913"/>
                  <a:pt x="41" y="4837"/>
                </a:cubicBezTo>
                <a:cubicBezTo>
                  <a:pt x="1" y="7869"/>
                  <a:pt x="2432" y="9786"/>
                  <a:pt x="5178" y="9786"/>
                </a:cubicBezTo>
                <a:cubicBezTo>
                  <a:pt x="5666" y="9786"/>
                  <a:pt x="6165" y="9725"/>
                  <a:pt x="6661" y="9600"/>
                </a:cubicBezTo>
                <a:cubicBezTo>
                  <a:pt x="8995" y="9028"/>
                  <a:pt x="10186" y="6551"/>
                  <a:pt x="10067" y="4313"/>
                </a:cubicBezTo>
                <a:cubicBezTo>
                  <a:pt x="9949" y="1797"/>
                  <a:pt x="8091" y="1"/>
                  <a:pt x="5593" y="1"/>
                </a:cubicBezTo>
                <a:cubicBezTo>
                  <a:pt x="5560" y="1"/>
                  <a:pt x="5527" y="2"/>
                  <a:pt x="5495" y="2"/>
                </a:cubicBezTo>
                <a:cubicBezTo>
                  <a:pt x="5443" y="1"/>
                  <a:pt x="5392" y="0"/>
                  <a:pt x="5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383;p56">
            <a:extLst>
              <a:ext uri="{FF2B5EF4-FFF2-40B4-BE49-F238E27FC236}">
                <a16:creationId xmlns:a16="http://schemas.microsoft.com/office/drawing/2014/main" id="{595C1658-47CB-9ED9-F67C-1652CD55FE37}"/>
              </a:ext>
            </a:extLst>
          </p:cNvPr>
          <p:cNvGrpSpPr/>
          <p:nvPr/>
        </p:nvGrpSpPr>
        <p:grpSpPr>
          <a:xfrm>
            <a:off x="1942965" y="3521419"/>
            <a:ext cx="824184" cy="712067"/>
            <a:chOff x="2341425" y="238100"/>
            <a:chExt cx="1328900" cy="1148125"/>
          </a:xfrm>
        </p:grpSpPr>
        <p:sp>
          <p:nvSpPr>
            <p:cNvPr id="29" name="Google Shape;384;p56">
              <a:extLst>
                <a:ext uri="{FF2B5EF4-FFF2-40B4-BE49-F238E27FC236}">
                  <a16:creationId xmlns:a16="http://schemas.microsoft.com/office/drawing/2014/main" id="{6172E336-1337-B439-8988-8759FAF50301}"/>
                </a:ext>
              </a:extLst>
            </p:cNvPr>
            <p:cNvSpPr/>
            <p:nvPr/>
          </p:nvSpPr>
          <p:spPr>
            <a:xfrm>
              <a:off x="2341425" y="238100"/>
              <a:ext cx="1328900" cy="1148125"/>
            </a:xfrm>
            <a:custGeom>
              <a:avLst/>
              <a:gdLst/>
              <a:ahLst/>
              <a:cxnLst/>
              <a:rect l="l" t="t" r="r" b="b"/>
              <a:pathLst>
                <a:path w="53156" h="45925" extrusionOk="0">
                  <a:moveTo>
                    <a:pt x="49853" y="24103"/>
                  </a:moveTo>
                  <a:cubicBezTo>
                    <a:pt x="50212" y="24609"/>
                    <a:pt x="50681" y="25003"/>
                    <a:pt x="51172" y="25380"/>
                  </a:cubicBezTo>
                  <a:cubicBezTo>
                    <a:pt x="48199" y="26540"/>
                    <a:pt x="45438" y="28144"/>
                    <a:pt x="42987" y="30206"/>
                  </a:cubicBezTo>
                  <a:cubicBezTo>
                    <a:pt x="41727" y="31264"/>
                    <a:pt x="40396" y="32510"/>
                    <a:pt x="39238" y="33887"/>
                  </a:cubicBezTo>
                  <a:cubicBezTo>
                    <a:pt x="39347" y="33688"/>
                    <a:pt x="39460" y="33491"/>
                    <a:pt x="39578" y="33301"/>
                  </a:cubicBezTo>
                  <a:cubicBezTo>
                    <a:pt x="40490" y="31831"/>
                    <a:pt x="41539" y="30449"/>
                    <a:pt x="42711" y="29176"/>
                  </a:cubicBezTo>
                  <a:cubicBezTo>
                    <a:pt x="44775" y="26932"/>
                    <a:pt x="47091" y="25229"/>
                    <a:pt x="49853" y="24103"/>
                  </a:cubicBezTo>
                  <a:close/>
                  <a:moveTo>
                    <a:pt x="35117" y="1053"/>
                  </a:moveTo>
                  <a:lnTo>
                    <a:pt x="35117" y="1053"/>
                  </a:lnTo>
                  <a:cubicBezTo>
                    <a:pt x="36710" y="1715"/>
                    <a:pt x="38294" y="4814"/>
                    <a:pt x="38992" y="5799"/>
                  </a:cubicBezTo>
                  <a:cubicBezTo>
                    <a:pt x="40312" y="7660"/>
                    <a:pt x="41633" y="9523"/>
                    <a:pt x="42954" y="11383"/>
                  </a:cubicBezTo>
                  <a:cubicBezTo>
                    <a:pt x="44182" y="13110"/>
                    <a:pt x="45421" y="14827"/>
                    <a:pt x="46633" y="16564"/>
                  </a:cubicBezTo>
                  <a:cubicBezTo>
                    <a:pt x="46650" y="16588"/>
                    <a:pt x="46667" y="16613"/>
                    <a:pt x="46685" y="16638"/>
                  </a:cubicBezTo>
                  <a:cubicBezTo>
                    <a:pt x="47623" y="18397"/>
                    <a:pt x="48600" y="20134"/>
                    <a:pt x="49618" y="21849"/>
                  </a:cubicBezTo>
                  <a:cubicBezTo>
                    <a:pt x="48693" y="22281"/>
                    <a:pt x="47744" y="23007"/>
                    <a:pt x="47214" y="23343"/>
                  </a:cubicBezTo>
                  <a:cubicBezTo>
                    <a:pt x="45320" y="24544"/>
                    <a:pt x="43587" y="25982"/>
                    <a:pt x="42057" y="27622"/>
                  </a:cubicBezTo>
                  <a:cubicBezTo>
                    <a:pt x="40592" y="29191"/>
                    <a:pt x="39304" y="30938"/>
                    <a:pt x="38281" y="32827"/>
                  </a:cubicBezTo>
                  <a:cubicBezTo>
                    <a:pt x="37877" y="33573"/>
                    <a:pt x="37271" y="34533"/>
                    <a:pt x="36981" y="35496"/>
                  </a:cubicBezTo>
                  <a:cubicBezTo>
                    <a:pt x="36328" y="34434"/>
                    <a:pt x="35635" y="33395"/>
                    <a:pt x="34953" y="32353"/>
                  </a:cubicBezTo>
                  <a:cubicBezTo>
                    <a:pt x="33450" y="30055"/>
                    <a:pt x="31915" y="27777"/>
                    <a:pt x="30347" y="25524"/>
                  </a:cubicBezTo>
                  <a:cubicBezTo>
                    <a:pt x="28841" y="23359"/>
                    <a:pt x="27306" y="21217"/>
                    <a:pt x="25741" y="19095"/>
                  </a:cubicBezTo>
                  <a:cubicBezTo>
                    <a:pt x="24508" y="17421"/>
                    <a:pt x="23256" y="15382"/>
                    <a:pt x="21757" y="13843"/>
                  </a:cubicBezTo>
                  <a:cubicBezTo>
                    <a:pt x="22758" y="10753"/>
                    <a:pt x="24747" y="8361"/>
                    <a:pt x="26903" y="5992"/>
                  </a:cubicBezTo>
                  <a:cubicBezTo>
                    <a:pt x="27357" y="5493"/>
                    <a:pt x="27826" y="4981"/>
                    <a:pt x="28315" y="4481"/>
                  </a:cubicBezTo>
                  <a:cubicBezTo>
                    <a:pt x="29626" y="3498"/>
                    <a:pt x="31045" y="2668"/>
                    <a:pt x="32551" y="2018"/>
                  </a:cubicBezTo>
                  <a:cubicBezTo>
                    <a:pt x="33121" y="1772"/>
                    <a:pt x="33780" y="1496"/>
                    <a:pt x="34476" y="1255"/>
                  </a:cubicBezTo>
                  <a:cubicBezTo>
                    <a:pt x="34702" y="1206"/>
                    <a:pt x="34932" y="1166"/>
                    <a:pt x="35161" y="1125"/>
                  </a:cubicBezTo>
                  <a:cubicBezTo>
                    <a:pt x="35147" y="1101"/>
                    <a:pt x="35132" y="1076"/>
                    <a:pt x="35117" y="1053"/>
                  </a:cubicBezTo>
                  <a:close/>
                  <a:moveTo>
                    <a:pt x="49886" y="22296"/>
                  </a:moveTo>
                  <a:cubicBezTo>
                    <a:pt x="50069" y="22601"/>
                    <a:pt x="50253" y="22905"/>
                    <a:pt x="50437" y="23208"/>
                  </a:cubicBezTo>
                  <a:cubicBezTo>
                    <a:pt x="50328" y="23239"/>
                    <a:pt x="50219" y="23270"/>
                    <a:pt x="50110" y="23305"/>
                  </a:cubicBezTo>
                  <a:cubicBezTo>
                    <a:pt x="50098" y="23304"/>
                    <a:pt x="50086" y="23303"/>
                    <a:pt x="50074" y="23303"/>
                  </a:cubicBezTo>
                  <a:cubicBezTo>
                    <a:pt x="49989" y="23303"/>
                    <a:pt x="49905" y="23334"/>
                    <a:pt x="49839" y="23390"/>
                  </a:cubicBezTo>
                  <a:cubicBezTo>
                    <a:pt x="46983" y="24343"/>
                    <a:pt x="44499" y="26352"/>
                    <a:pt x="42469" y="28520"/>
                  </a:cubicBezTo>
                  <a:cubicBezTo>
                    <a:pt x="40592" y="30525"/>
                    <a:pt x="38254" y="33305"/>
                    <a:pt x="37357" y="36095"/>
                  </a:cubicBezTo>
                  <a:cubicBezTo>
                    <a:pt x="37306" y="36011"/>
                    <a:pt x="37249" y="35923"/>
                    <a:pt x="37190" y="35830"/>
                  </a:cubicBezTo>
                  <a:cubicBezTo>
                    <a:pt x="37565" y="34416"/>
                    <a:pt x="38696" y="32821"/>
                    <a:pt x="39296" y="31878"/>
                  </a:cubicBezTo>
                  <a:cubicBezTo>
                    <a:pt x="40239" y="30393"/>
                    <a:pt x="41330" y="29005"/>
                    <a:pt x="42550" y="27739"/>
                  </a:cubicBezTo>
                  <a:cubicBezTo>
                    <a:pt x="43708" y="26537"/>
                    <a:pt x="44980" y="25451"/>
                    <a:pt x="46348" y="24494"/>
                  </a:cubicBezTo>
                  <a:cubicBezTo>
                    <a:pt x="47234" y="23875"/>
                    <a:pt x="48600" y="22828"/>
                    <a:pt x="49886" y="22296"/>
                  </a:cubicBezTo>
                  <a:close/>
                  <a:moveTo>
                    <a:pt x="20475" y="13918"/>
                  </a:moveTo>
                  <a:cubicBezTo>
                    <a:pt x="20720" y="13985"/>
                    <a:pt x="20968" y="14054"/>
                    <a:pt x="21218" y="14127"/>
                  </a:cubicBezTo>
                  <a:lnTo>
                    <a:pt x="21219" y="14127"/>
                  </a:lnTo>
                  <a:cubicBezTo>
                    <a:pt x="22265" y="15897"/>
                    <a:pt x="23782" y="17534"/>
                    <a:pt x="24979" y="19160"/>
                  </a:cubicBezTo>
                  <a:cubicBezTo>
                    <a:pt x="26409" y="21107"/>
                    <a:pt x="27816" y="23071"/>
                    <a:pt x="29199" y="25052"/>
                  </a:cubicBezTo>
                  <a:cubicBezTo>
                    <a:pt x="30581" y="27035"/>
                    <a:pt x="31937" y="29034"/>
                    <a:pt x="33269" y="31050"/>
                  </a:cubicBezTo>
                  <a:cubicBezTo>
                    <a:pt x="33874" y="31967"/>
                    <a:pt x="34473" y="32886"/>
                    <a:pt x="35069" y="33809"/>
                  </a:cubicBezTo>
                  <a:cubicBezTo>
                    <a:pt x="35425" y="34364"/>
                    <a:pt x="35780" y="34920"/>
                    <a:pt x="36133" y="35475"/>
                  </a:cubicBezTo>
                  <a:lnTo>
                    <a:pt x="36486" y="36032"/>
                  </a:lnTo>
                  <a:cubicBezTo>
                    <a:pt x="36496" y="36074"/>
                    <a:pt x="36508" y="36115"/>
                    <a:pt x="36522" y="36155"/>
                  </a:cubicBezTo>
                  <a:cubicBezTo>
                    <a:pt x="33879" y="32306"/>
                    <a:pt x="31050" y="28568"/>
                    <a:pt x="28325" y="24779"/>
                  </a:cubicBezTo>
                  <a:cubicBezTo>
                    <a:pt x="25722" y="21160"/>
                    <a:pt x="23203" y="17449"/>
                    <a:pt x="20475" y="13918"/>
                  </a:cubicBezTo>
                  <a:close/>
                  <a:moveTo>
                    <a:pt x="37953" y="37630"/>
                  </a:moveTo>
                  <a:cubicBezTo>
                    <a:pt x="37851" y="37834"/>
                    <a:pt x="37753" y="38038"/>
                    <a:pt x="37661" y="38245"/>
                  </a:cubicBezTo>
                  <a:cubicBezTo>
                    <a:pt x="37630" y="38236"/>
                    <a:pt x="37597" y="38231"/>
                    <a:pt x="37565" y="38231"/>
                  </a:cubicBezTo>
                  <a:cubicBezTo>
                    <a:pt x="37533" y="38231"/>
                    <a:pt x="37500" y="38236"/>
                    <a:pt x="37470" y="38245"/>
                  </a:cubicBezTo>
                  <a:cubicBezTo>
                    <a:pt x="37633" y="38041"/>
                    <a:pt x="37793" y="37835"/>
                    <a:pt x="37953" y="37630"/>
                  </a:cubicBezTo>
                  <a:close/>
                  <a:moveTo>
                    <a:pt x="36509" y="38717"/>
                  </a:moveTo>
                  <a:cubicBezTo>
                    <a:pt x="36518" y="38717"/>
                    <a:pt x="36527" y="38717"/>
                    <a:pt x="36536" y="38717"/>
                  </a:cubicBezTo>
                  <a:cubicBezTo>
                    <a:pt x="36609" y="38809"/>
                    <a:pt x="36720" y="38864"/>
                    <a:pt x="36837" y="38865"/>
                  </a:cubicBezTo>
                  <a:cubicBezTo>
                    <a:pt x="36596" y="38971"/>
                    <a:pt x="36282" y="39011"/>
                    <a:pt x="35935" y="39011"/>
                  </a:cubicBezTo>
                  <a:cubicBezTo>
                    <a:pt x="35451" y="39011"/>
                    <a:pt x="34904" y="38934"/>
                    <a:pt x="34409" y="38856"/>
                  </a:cubicBezTo>
                  <a:cubicBezTo>
                    <a:pt x="35105" y="38764"/>
                    <a:pt x="35807" y="38717"/>
                    <a:pt x="36509" y="38717"/>
                  </a:cubicBezTo>
                  <a:close/>
                  <a:moveTo>
                    <a:pt x="15183" y="13113"/>
                  </a:moveTo>
                  <a:cubicBezTo>
                    <a:pt x="16769" y="13113"/>
                    <a:pt x="18319" y="13366"/>
                    <a:pt x="19934" y="13775"/>
                  </a:cubicBezTo>
                  <a:cubicBezTo>
                    <a:pt x="22531" y="17699"/>
                    <a:pt x="25404" y="21460"/>
                    <a:pt x="28149" y="25276"/>
                  </a:cubicBezTo>
                  <a:cubicBezTo>
                    <a:pt x="30879" y="29073"/>
                    <a:pt x="33528" y="32953"/>
                    <a:pt x="36351" y="36684"/>
                  </a:cubicBezTo>
                  <a:cubicBezTo>
                    <a:pt x="34542" y="35843"/>
                    <a:pt x="32568" y="35460"/>
                    <a:pt x="30570" y="35460"/>
                  </a:cubicBezTo>
                  <a:cubicBezTo>
                    <a:pt x="26406" y="35460"/>
                    <a:pt x="22142" y="37123"/>
                    <a:pt x="19074" y="39757"/>
                  </a:cubicBezTo>
                  <a:cubicBezTo>
                    <a:pt x="13793" y="32214"/>
                    <a:pt x="8154" y="24943"/>
                    <a:pt x="2157" y="17945"/>
                  </a:cubicBezTo>
                  <a:lnTo>
                    <a:pt x="2159" y="17945"/>
                  </a:lnTo>
                  <a:cubicBezTo>
                    <a:pt x="5055" y="16227"/>
                    <a:pt x="8015" y="14530"/>
                    <a:pt x="11283" y="13642"/>
                  </a:cubicBezTo>
                  <a:cubicBezTo>
                    <a:pt x="12638" y="13273"/>
                    <a:pt x="13922" y="13113"/>
                    <a:pt x="15183" y="13113"/>
                  </a:cubicBezTo>
                  <a:close/>
                  <a:moveTo>
                    <a:pt x="2578" y="20435"/>
                  </a:moveTo>
                  <a:cubicBezTo>
                    <a:pt x="8168" y="27062"/>
                    <a:pt x="13443" y="33937"/>
                    <a:pt x="18402" y="41058"/>
                  </a:cubicBezTo>
                  <a:cubicBezTo>
                    <a:pt x="18543" y="41262"/>
                    <a:pt x="18758" y="41377"/>
                    <a:pt x="18977" y="41377"/>
                  </a:cubicBezTo>
                  <a:cubicBezTo>
                    <a:pt x="19133" y="41377"/>
                    <a:pt x="19292" y="41318"/>
                    <a:pt x="19427" y="41190"/>
                  </a:cubicBezTo>
                  <a:cubicBezTo>
                    <a:pt x="21632" y="39103"/>
                    <a:pt x="24333" y="37693"/>
                    <a:pt x="27314" y="37090"/>
                  </a:cubicBezTo>
                  <a:cubicBezTo>
                    <a:pt x="28284" y="36894"/>
                    <a:pt x="29226" y="36809"/>
                    <a:pt x="30154" y="36809"/>
                  </a:cubicBezTo>
                  <a:cubicBezTo>
                    <a:pt x="30890" y="36809"/>
                    <a:pt x="31618" y="36863"/>
                    <a:pt x="32345" y="36959"/>
                  </a:cubicBezTo>
                  <a:cubicBezTo>
                    <a:pt x="32139" y="36996"/>
                    <a:pt x="31934" y="37038"/>
                    <a:pt x="31726" y="37085"/>
                  </a:cubicBezTo>
                  <a:cubicBezTo>
                    <a:pt x="29702" y="37535"/>
                    <a:pt x="27672" y="38191"/>
                    <a:pt x="25741" y="38939"/>
                  </a:cubicBezTo>
                  <a:cubicBezTo>
                    <a:pt x="24060" y="39590"/>
                    <a:pt x="22425" y="40379"/>
                    <a:pt x="20975" y="41459"/>
                  </a:cubicBezTo>
                  <a:cubicBezTo>
                    <a:pt x="20335" y="41934"/>
                    <a:pt x="18892" y="42836"/>
                    <a:pt x="18616" y="43758"/>
                  </a:cubicBezTo>
                  <a:cubicBezTo>
                    <a:pt x="15797" y="39642"/>
                    <a:pt x="12269" y="35871"/>
                    <a:pt x="9131" y="31993"/>
                  </a:cubicBezTo>
                  <a:cubicBezTo>
                    <a:pt x="7537" y="30022"/>
                    <a:pt x="5941" y="28055"/>
                    <a:pt x="4343" y="26088"/>
                  </a:cubicBezTo>
                  <a:cubicBezTo>
                    <a:pt x="3509" y="25063"/>
                    <a:pt x="2360" y="24025"/>
                    <a:pt x="1726" y="22872"/>
                  </a:cubicBezTo>
                  <a:lnTo>
                    <a:pt x="1290" y="22336"/>
                  </a:lnTo>
                  <a:cubicBezTo>
                    <a:pt x="1365" y="21812"/>
                    <a:pt x="1612" y="21399"/>
                    <a:pt x="2027" y="21097"/>
                  </a:cubicBezTo>
                  <a:cubicBezTo>
                    <a:pt x="2191" y="20870"/>
                    <a:pt x="2390" y="20654"/>
                    <a:pt x="2578" y="20435"/>
                  </a:cubicBezTo>
                  <a:close/>
                  <a:moveTo>
                    <a:pt x="34214" y="37438"/>
                  </a:moveTo>
                  <a:cubicBezTo>
                    <a:pt x="34480" y="37438"/>
                    <a:pt x="34745" y="37450"/>
                    <a:pt x="35009" y="37476"/>
                  </a:cubicBezTo>
                  <a:cubicBezTo>
                    <a:pt x="35056" y="37488"/>
                    <a:pt x="35104" y="37502"/>
                    <a:pt x="35153" y="37514"/>
                  </a:cubicBezTo>
                  <a:cubicBezTo>
                    <a:pt x="32341" y="37733"/>
                    <a:pt x="29659" y="38637"/>
                    <a:pt x="27141" y="39965"/>
                  </a:cubicBezTo>
                  <a:cubicBezTo>
                    <a:pt x="25564" y="40797"/>
                    <a:pt x="24060" y="41771"/>
                    <a:pt x="22625" y="42823"/>
                  </a:cubicBezTo>
                  <a:cubicBezTo>
                    <a:pt x="22053" y="43241"/>
                    <a:pt x="21266" y="44080"/>
                    <a:pt x="20621" y="44360"/>
                  </a:cubicBezTo>
                  <a:cubicBezTo>
                    <a:pt x="20405" y="44454"/>
                    <a:pt x="20198" y="44493"/>
                    <a:pt x="19997" y="44493"/>
                  </a:cubicBezTo>
                  <a:cubicBezTo>
                    <a:pt x="19802" y="44493"/>
                    <a:pt x="19613" y="44456"/>
                    <a:pt x="19427" y="44400"/>
                  </a:cubicBezTo>
                  <a:cubicBezTo>
                    <a:pt x="19434" y="44391"/>
                    <a:pt x="19440" y="44386"/>
                    <a:pt x="19448" y="44377"/>
                  </a:cubicBezTo>
                  <a:cubicBezTo>
                    <a:pt x="19593" y="44198"/>
                    <a:pt x="19599" y="43995"/>
                    <a:pt x="19448" y="43814"/>
                  </a:cubicBezTo>
                  <a:lnTo>
                    <a:pt x="19430" y="43792"/>
                  </a:lnTo>
                  <a:cubicBezTo>
                    <a:pt x="19697" y="43721"/>
                    <a:pt x="19911" y="43553"/>
                    <a:pt x="20074" y="43287"/>
                  </a:cubicBezTo>
                  <a:cubicBezTo>
                    <a:pt x="20320" y="43038"/>
                    <a:pt x="20576" y="42801"/>
                    <a:pt x="20843" y="42573"/>
                  </a:cubicBezTo>
                  <a:cubicBezTo>
                    <a:pt x="21485" y="42027"/>
                    <a:pt x="22180" y="41552"/>
                    <a:pt x="22907" y="41126"/>
                  </a:cubicBezTo>
                  <a:cubicBezTo>
                    <a:pt x="24188" y="40374"/>
                    <a:pt x="25559" y="39793"/>
                    <a:pt x="26955" y="39291"/>
                  </a:cubicBezTo>
                  <a:cubicBezTo>
                    <a:pt x="29199" y="38484"/>
                    <a:pt x="31750" y="37438"/>
                    <a:pt x="34214" y="37438"/>
                  </a:cubicBezTo>
                  <a:close/>
                  <a:moveTo>
                    <a:pt x="34842" y="0"/>
                  </a:moveTo>
                  <a:cubicBezTo>
                    <a:pt x="34343" y="0"/>
                    <a:pt x="33867" y="188"/>
                    <a:pt x="33507" y="630"/>
                  </a:cubicBezTo>
                  <a:cubicBezTo>
                    <a:pt x="31447" y="1151"/>
                    <a:pt x="29512" y="2015"/>
                    <a:pt x="27862" y="3526"/>
                  </a:cubicBezTo>
                  <a:cubicBezTo>
                    <a:pt x="27217" y="4115"/>
                    <a:pt x="26496" y="4800"/>
                    <a:pt x="25773" y="5555"/>
                  </a:cubicBezTo>
                  <a:cubicBezTo>
                    <a:pt x="23620" y="7604"/>
                    <a:pt x="21769" y="10148"/>
                    <a:pt x="20875" y="12916"/>
                  </a:cubicBezTo>
                  <a:cubicBezTo>
                    <a:pt x="19359" y="12052"/>
                    <a:pt x="17538" y="11727"/>
                    <a:pt x="15721" y="11727"/>
                  </a:cubicBezTo>
                  <a:cubicBezTo>
                    <a:pt x="14356" y="11727"/>
                    <a:pt x="12994" y="11911"/>
                    <a:pt x="11766" y="12185"/>
                  </a:cubicBezTo>
                  <a:cubicBezTo>
                    <a:pt x="7819" y="13067"/>
                    <a:pt x="4277" y="15176"/>
                    <a:pt x="838" y="17217"/>
                  </a:cubicBezTo>
                  <a:cubicBezTo>
                    <a:pt x="458" y="17444"/>
                    <a:pt x="436" y="17923"/>
                    <a:pt x="707" y="18237"/>
                  </a:cubicBezTo>
                  <a:cubicBezTo>
                    <a:pt x="1244" y="18859"/>
                    <a:pt x="1774" y="19488"/>
                    <a:pt x="2305" y="20116"/>
                  </a:cubicBezTo>
                  <a:cubicBezTo>
                    <a:pt x="1441" y="20484"/>
                    <a:pt x="862" y="21064"/>
                    <a:pt x="197" y="21811"/>
                  </a:cubicBezTo>
                  <a:cubicBezTo>
                    <a:pt x="77" y="21947"/>
                    <a:pt x="0" y="22200"/>
                    <a:pt x="127" y="22363"/>
                  </a:cubicBezTo>
                  <a:cubicBezTo>
                    <a:pt x="2951" y="26054"/>
                    <a:pt x="5928" y="29634"/>
                    <a:pt x="8843" y="33254"/>
                  </a:cubicBezTo>
                  <a:cubicBezTo>
                    <a:pt x="11749" y="36861"/>
                    <a:pt x="14485" y="40794"/>
                    <a:pt x="17652" y="44182"/>
                  </a:cubicBezTo>
                  <a:cubicBezTo>
                    <a:pt x="17664" y="44208"/>
                    <a:pt x="17679" y="44232"/>
                    <a:pt x="17699" y="44255"/>
                  </a:cubicBezTo>
                  <a:cubicBezTo>
                    <a:pt x="18282" y="44908"/>
                    <a:pt x="19219" y="45924"/>
                    <a:pt x="20167" y="45924"/>
                  </a:cubicBezTo>
                  <a:cubicBezTo>
                    <a:pt x="20277" y="45924"/>
                    <a:pt x="20387" y="45910"/>
                    <a:pt x="20497" y="45881"/>
                  </a:cubicBezTo>
                  <a:cubicBezTo>
                    <a:pt x="21148" y="45708"/>
                    <a:pt x="21757" y="44978"/>
                    <a:pt x="22286" y="44585"/>
                  </a:cubicBezTo>
                  <a:cubicBezTo>
                    <a:pt x="23162" y="43935"/>
                    <a:pt x="24053" y="43304"/>
                    <a:pt x="24965" y="42705"/>
                  </a:cubicBezTo>
                  <a:cubicBezTo>
                    <a:pt x="27366" y="41130"/>
                    <a:pt x="29934" y="39829"/>
                    <a:pt x="32678" y="39174"/>
                  </a:cubicBezTo>
                  <a:cubicBezTo>
                    <a:pt x="32752" y="39177"/>
                    <a:pt x="32826" y="39174"/>
                    <a:pt x="32900" y="39178"/>
                  </a:cubicBezTo>
                  <a:cubicBezTo>
                    <a:pt x="34054" y="39233"/>
                    <a:pt x="35153" y="39648"/>
                    <a:pt x="36288" y="39715"/>
                  </a:cubicBezTo>
                  <a:cubicBezTo>
                    <a:pt x="36337" y="39718"/>
                    <a:pt x="36385" y="39720"/>
                    <a:pt x="36433" y="39720"/>
                  </a:cubicBezTo>
                  <a:cubicBezTo>
                    <a:pt x="37209" y="39720"/>
                    <a:pt x="37750" y="39337"/>
                    <a:pt x="37827" y="38540"/>
                  </a:cubicBezTo>
                  <a:cubicBezTo>
                    <a:pt x="39593" y="36201"/>
                    <a:pt x="41115" y="33792"/>
                    <a:pt x="43273" y="31744"/>
                  </a:cubicBezTo>
                  <a:cubicBezTo>
                    <a:pt x="44449" y="30626"/>
                    <a:pt x="45716" y="29608"/>
                    <a:pt x="47060" y="28698"/>
                  </a:cubicBezTo>
                  <a:cubicBezTo>
                    <a:pt x="47079" y="28686"/>
                    <a:pt x="47099" y="28675"/>
                    <a:pt x="47118" y="28662"/>
                  </a:cubicBezTo>
                  <a:cubicBezTo>
                    <a:pt x="48826" y="27633"/>
                    <a:pt x="50637" y="26785"/>
                    <a:pt x="52524" y="26133"/>
                  </a:cubicBezTo>
                  <a:cubicBezTo>
                    <a:pt x="52902" y="26003"/>
                    <a:pt x="53156" y="25447"/>
                    <a:pt x="52785" y="25145"/>
                  </a:cubicBezTo>
                  <a:cubicBezTo>
                    <a:pt x="52171" y="24648"/>
                    <a:pt x="51613" y="24099"/>
                    <a:pt x="50959" y="23696"/>
                  </a:cubicBezTo>
                  <a:cubicBezTo>
                    <a:pt x="51006" y="23680"/>
                    <a:pt x="51050" y="23660"/>
                    <a:pt x="51097" y="23645"/>
                  </a:cubicBezTo>
                  <a:cubicBezTo>
                    <a:pt x="51251" y="23594"/>
                    <a:pt x="51309" y="23468"/>
                    <a:pt x="51300" y="23347"/>
                  </a:cubicBezTo>
                  <a:cubicBezTo>
                    <a:pt x="51345" y="23292"/>
                    <a:pt x="51376" y="23227"/>
                    <a:pt x="51391" y="23158"/>
                  </a:cubicBezTo>
                  <a:cubicBezTo>
                    <a:pt x="51657" y="23086"/>
                    <a:pt x="51868" y="22805"/>
                    <a:pt x="51676" y="22507"/>
                  </a:cubicBezTo>
                  <a:cubicBezTo>
                    <a:pt x="51561" y="22326"/>
                    <a:pt x="51447" y="22144"/>
                    <a:pt x="51333" y="21962"/>
                  </a:cubicBezTo>
                  <a:cubicBezTo>
                    <a:pt x="51345" y="21962"/>
                    <a:pt x="51359" y="21961"/>
                    <a:pt x="51371" y="21961"/>
                  </a:cubicBezTo>
                  <a:cubicBezTo>
                    <a:pt x="51374" y="21961"/>
                    <a:pt x="51377" y="21961"/>
                    <a:pt x="51379" y="21961"/>
                  </a:cubicBezTo>
                  <a:cubicBezTo>
                    <a:pt x="51539" y="21961"/>
                    <a:pt x="51585" y="21737"/>
                    <a:pt x="51453" y="21658"/>
                  </a:cubicBezTo>
                  <a:cubicBezTo>
                    <a:pt x="51333" y="21585"/>
                    <a:pt x="51198" y="21544"/>
                    <a:pt x="51056" y="21524"/>
                  </a:cubicBezTo>
                  <a:cubicBezTo>
                    <a:pt x="50796" y="21108"/>
                    <a:pt x="50546" y="20689"/>
                    <a:pt x="50290" y="20269"/>
                  </a:cubicBezTo>
                  <a:cubicBezTo>
                    <a:pt x="50030" y="19581"/>
                    <a:pt x="49589" y="18953"/>
                    <a:pt x="49191" y="18312"/>
                  </a:cubicBezTo>
                  <a:cubicBezTo>
                    <a:pt x="48421" y="17077"/>
                    <a:pt x="47572" y="15893"/>
                    <a:pt x="46728" y="14709"/>
                  </a:cubicBezTo>
                  <a:cubicBezTo>
                    <a:pt x="45005" y="12292"/>
                    <a:pt x="43280" y="9876"/>
                    <a:pt x="41551" y="7464"/>
                  </a:cubicBezTo>
                  <a:cubicBezTo>
                    <a:pt x="40019" y="5325"/>
                    <a:pt x="38618" y="2783"/>
                    <a:pt x="36781" y="897"/>
                  </a:cubicBezTo>
                  <a:cubicBezTo>
                    <a:pt x="36255" y="356"/>
                    <a:pt x="35527" y="0"/>
                    <a:pt x="34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5;p56">
              <a:extLst>
                <a:ext uri="{FF2B5EF4-FFF2-40B4-BE49-F238E27FC236}">
                  <a16:creationId xmlns:a16="http://schemas.microsoft.com/office/drawing/2014/main" id="{1E76E4F7-229E-B63E-3963-EF61D0CF3898}"/>
                </a:ext>
              </a:extLst>
            </p:cNvPr>
            <p:cNvSpPr/>
            <p:nvPr/>
          </p:nvSpPr>
          <p:spPr>
            <a:xfrm>
              <a:off x="2990175" y="381350"/>
              <a:ext cx="254450" cy="209600"/>
            </a:xfrm>
            <a:custGeom>
              <a:avLst/>
              <a:gdLst/>
              <a:ahLst/>
              <a:cxnLst/>
              <a:rect l="l" t="t" r="r" b="b"/>
              <a:pathLst>
                <a:path w="10178" h="8384" extrusionOk="0">
                  <a:moveTo>
                    <a:pt x="9489" y="1"/>
                  </a:moveTo>
                  <a:cubicBezTo>
                    <a:pt x="9460" y="1"/>
                    <a:pt x="9430" y="3"/>
                    <a:pt x="9398" y="7"/>
                  </a:cubicBezTo>
                  <a:cubicBezTo>
                    <a:pt x="5315" y="589"/>
                    <a:pt x="1324" y="4315"/>
                    <a:pt x="48" y="8144"/>
                  </a:cubicBezTo>
                  <a:cubicBezTo>
                    <a:pt x="1" y="8286"/>
                    <a:pt x="119" y="8384"/>
                    <a:pt x="239" y="8384"/>
                  </a:cubicBezTo>
                  <a:cubicBezTo>
                    <a:pt x="302" y="8384"/>
                    <a:pt x="366" y="8357"/>
                    <a:pt x="406" y="8294"/>
                  </a:cubicBezTo>
                  <a:cubicBezTo>
                    <a:pt x="1475" y="6637"/>
                    <a:pt x="2632" y="5068"/>
                    <a:pt x="4157" y="3799"/>
                  </a:cubicBezTo>
                  <a:cubicBezTo>
                    <a:pt x="5839" y="2399"/>
                    <a:pt x="7661" y="1727"/>
                    <a:pt x="9647" y="909"/>
                  </a:cubicBezTo>
                  <a:cubicBezTo>
                    <a:pt x="10177" y="691"/>
                    <a:pt x="10017" y="1"/>
                    <a:pt x="9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6;p56">
              <a:extLst>
                <a:ext uri="{FF2B5EF4-FFF2-40B4-BE49-F238E27FC236}">
                  <a16:creationId xmlns:a16="http://schemas.microsoft.com/office/drawing/2014/main" id="{C25DBB1B-A701-3D55-C791-80D7587FEAD8}"/>
                </a:ext>
              </a:extLst>
            </p:cNvPr>
            <p:cNvSpPr/>
            <p:nvPr/>
          </p:nvSpPr>
          <p:spPr>
            <a:xfrm>
              <a:off x="3026350" y="441550"/>
              <a:ext cx="247225" cy="201350"/>
            </a:xfrm>
            <a:custGeom>
              <a:avLst/>
              <a:gdLst/>
              <a:ahLst/>
              <a:cxnLst/>
              <a:rect l="l" t="t" r="r" b="b"/>
              <a:pathLst>
                <a:path w="9889" h="8054" extrusionOk="0">
                  <a:moveTo>
                    <a:pt x="9472" y="1"/>
                  </a:moveTo>
                  <a:cubicBezTo>
                    <a:pt x="9466" y="1"/>
                    <a:pt x="9460" y="1"/>
                    <a:pt x="9454" y="1"/>
                  </a:cubicBezTo>
                  <a:cubicBezTo>
                    <a:pt x="5735" y="204"/>
                    <a:pt x="1142" y="4281"/>
                    <a:pt x="59" y="7752"/>
                  </a:cubicBezTo>
                  <a:cubicBezTo>
                    <a:pt x="0" y="7941"/>
                    <a:pt x="141" y="8053"/>
                    <a:pt x="292" y="8053"/>
                  </a:cubicBezTo>
                  <a:cubicBezTo>
                    <a:pt x="375" y="8053"/>
                    <a:pt x="460" y="8019"/>
                    <a:pt x="517" y="7945"/>
                  </a:cubicBezTo>
                  <a:cubicBezTo>
                    <a:pt x="1756" y="6329"/>
                    <a:pt x="2771" y="4701"/>
                    <a:pt x="4382" y="3401"/>
                  </a:cubicBezTo>
                  <a:cubicBezTo>
                    <a:pt x="6005" y="2092"/>
                    <a:pt x="7844" y="1590"/>
                    <a:pt x="9618" y="609"/>
                  </a:cubicBezTo>
                  <a:cubicBezTo>
                    <a:pt x="9889" y="460"/>
                    <a:pt x="9783" y="1"/>
                    <a:pt x="9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7;p56">
              <a:extLst>
                <a:ext uri="{FF2B5EF4-FFF2-40B4-BE49-F238E27FC236}">
                  <a16:creationId xmlns:a16="http://schemas.microsoft.com/office/drawing/2014/main" id="{9F95204E-5DA1-6D37-829A-53428F05C875}"/>
                </a:ext>
              </a:extLst>
            </p:cNvPr>
            <p:cNvSpPr/>
            <p:nvPr/>
          </p:nvSpPr>
          <p:spPr>
            <a:xfrm>
              <a:off x="3172850" y="661350"/>
              <a:ext cx="224850" cy="198300"/>
            </a:xfrm>
            <a:custGeom>
              <a:avLst/>
              <a:gdLst/>
              <a:ahLst/>
              <a:cxnLst/>
              <a:rect l="l" t="t" r="r" b="b"/>
              <a:pathLst>
                <a:path w="8994" h="7932" extrusionOk="0">
                  <a:moveTo>
                    <a:pt x="8456" y="0"/>
                  </a:moveTo>
                  <a:cubicBezTo>
                    <a:pt x="8425" y="0"/>
                    <a:pt x="8392" y="4"/>
                    <a:pt x="8358" y="11"/>
                  </a:cubicBezTo>
                  <a:cubicBezTo>
                    <a:pt x="5106" y="738"/>
                    <a:pt x="1076" y="4402"/>
                    <a:pt x="60" y="7579"/>
                  </a:cubicBezTo>
                  <a:cubicBezTo>
                    <a:pt x="1" y="7765"/>
                    <a:pt x="174" y="7931"/>
                    <a:pt x="343" y="7931"/>
                  </a:cubicBezTo>
                  <a:cubicBezTo>
                    <a:pt x="409" y="7931"/>
                    <a:pt x="474" y="7907"/>
                    <a:pt x="524" y="7849"/>
                  </a:cubicBezTo>
                  <a:cubicBezTo>
                    <a:pt x="1689" y="6518"/>
                    <a:pt x="2590" y="5030"/>
                    <a:pt x="3913" y="3818"/>
                  </a:cubicBezTo>
                  <a:cubicBezTo>
                    <a:pt x="5371" y="2483"/>
                    <a:pt x="7047" y="1783"/>
                    <a:pt x="8657" y="718"/>
                  </a:cubicBezTo>
                  <a:cubicBezTo>
                    <a:pt x="8993" y="494"/>
                    <a:pt x="8826" y="0"/>
                    <a:pt x="8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8;p56">
              <a:extLst>
                <a:ext uri="{FF2B5EF4-FFF2-40B4-BE49-F238E27FC236}">
                  <a16:creationId xmlns:a16="http://schemas.microsoft.com/office/drawing/2014/main" id="{EC55B0D6-8EA6-1100-1CA9-AA093B1327E6}"/>
                </a:ext>
              </a:extLst>
            </p:cNvPr>
            <p:cNvSpPr/>
            <p:nvPr/>
          </p:nvSpPr>
          <p:spPr>
            <a:xfrm>
              <a:off x="3219000" y="725650"/>
              <a:ext cx="226500" cy="215375"/>
            </a:xfrm>
            <a:custGeom>
              <a:avLst/>
              <a:gdLst/>
              <a:ahLst/>
              <a:cxnLst/>
              <a:rect l="l" t="t" r="r" b="b"/>
              <a:pathLst>
                <a:path w="9060" h="8615" extrusionOk="0">
                  <a:moveTo>
                    <a:pt x="8466" y="1"/>
                  </a:moveTo>
                  <a:cubicBezTo>
                    <a:pt x="8403" y="1"/>
                    <a:pt x="8336" y="16"/>
                    <a:pt x="8267" y="50"/>
                  </a:cubicBezTo>
                  <a:cubicBezTo>
                    <a:pt x="6348" y="1017"/>
                    <a:pt x="4571" y="2396"/>
                    <a:pt x="3025" y="3882"/>
                  </a:cubicBezTo>
                  <a:cubicBezTo>
                    <a:pt x="1836" y="5024"/>
                    <a:pt x="0" y="6568"/>
                    <a:pt x="62" y="8367"/>
                  </a:cubicBezTo>
                  <a:cubicBezTo>
                    <a:pt x="66" y="8507"/>
                    <a:pt x="206" y="8614"/>
                    <a:pt x="335" y="8614"/>
                  </a:cubicBezTo>
                  <a:cubicBezTo>
                    <a:pt x="409" y="8614"/>
                    <a:pt x="480" y="8578"/>
                    <a:pt x="518" y="8491"/>
                  </a:cubicBezTo>
                  <a:cubicBezTo>
                    <a:pt x="2016" y="5007"/>
                    <a:pt x="5594" y="2708"/>
                    <a:pt x="8679" y="755"/>
                  </a:cubicBezTo>
                  <a:cubicBezTo>
                    <a:pt x="9059" y="514"/>
                    <a:pt x="8832" y="1"/>
                    <a:pt x="8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9;p56">
              <a:extLst>
                <a:ext uri="{FF2B5EF4-FFF2-40B4-BE49-F238E27FC236}">
                  <a16:creationId xmlns:a16="http://schemas.microsoft.com/office/drawing/2014/main" id="{5637BCEF-7852-356A-B88B-CC8BCF65C0D1}"/>
                </a:ext>
              </a:extLst>
            </p:cNvPr>
            <p:cNvSpPr/>
            <p:nvPr/>
          </p:nvSpPr>
          <p:spPr>
            <a:xfrm>
              <a:off x="2528200" y="658025"/>
              <a:ext cx="405900" cy="260600"/>
            </a:xfrm>
            <a:custGeom>
              <a:avLst/>
              <a:gdLst/>
              <a:ahLst/>
              <a:cxnLst/>
              <a:rect l="l" t="t" r="r" b="b"/>
              <a:pathLst>
                <a:path w="16236" h="10424" extrusionOk="0">
                  <a:moveTo>
                    <a:pt x="1382" y="2708"/>
                  </a:moveTo>
                  <a:cubicBezTo>
                    <a:pt x="2705" y="4465"/>
                    <a:pt x="4361" y="5818"/>
                    <a:pt x="5564" y="7549"/>
                  </a:cubicBezTo>
                  <a:cubicBezTo>
                    <a:pt x="5049" y="7000"/>
                    <a:pt x="4518" y="6467"/>
                    <a:pt x="3972" y="5947"/>
                  </a:cubicBezTo>
                  <a:cubicBezTo>
                    <a:pt x="3369" y="5370"/>
                    <a:pt x="2751" y="4825"/>
                    <a:pt x="2113" y="4299"/>
                  </a:cubicBezTo>
                  <a:cubicBezTo>
                    <a:pt x="2286" y="4264"/>
                    <a:pt x="2405" y="4031"/>
                    <a:pt x="2251" y="3877"/>
                  </a:cubicBezTo>
                  <a:cubicBezTo>
                    <a:pt x="1869" y="3498"/>
                    <a:pt x="1454" y="3168"/>
                    <a:pt x="1030" y="2840"/>
                  </a:cubicBezTo>
                  <a:lnTo>
                    <a:pt x="1382" y="2708"/>
                  </a:lnTo>
                  <a:close/>
                  <a:moveTo>
                    <a:pt x="9295" y="739"/>
                  </a:moveTo>
                  <a:cubicBezTo>
                    <a:pt x="10900" y="739"/>
                    <a:pt x="11714" y="2042"/>
                    <a:pt x="12738" y="3153"/>
                  </a:cubicBezTo>
                  <a:cubicBezTo>
                    <a:pt x="13607" y="4096"/>
                    <a:pt x="14464" y="5049"/>
                    <a:pt x="15310" y="6013"/>
                  </a:cubicBezTo>
                  <a:cubicBezTo>
                    <a:pt x="13936" y="6363"/>
                    <a:pt x="12589" y="6790"/>
                    <a:pt x="11275" y="7331"/>
                  </a:cubicBezTo>
                  <a:cubicBezTo>
                    <a:pt x="10703" y="7567"/>
                    <a:pt x="10139" y="7820"/>
                    <a:pt x="9583" y="8091"/>
                  </a:cubicBezTo>
                  <a:cubicBezTo>
                    <a:pt x="9104" y="8323"/>
                    <a:pt x="7997" y="9216"/>
                    <a:pt x="7494" y="9216"/>
                  </a:cubicBezTo>
                  <a:cubicBezTo>
                    <a:pt x="7280" y="9214"/>
                    <a:pt x="7087" y="9143"/>
                    <a:pt x="6911" y="9028"/>
                  </a:cubicBezTo>
                  <a:cubicBezTo>
                    <a:pt x="5976" y="6497"/>
                    <a:pt x="3660" y="4237"/>
                    <a:pt x="1564" y="2642"/>
                  </a:cubicBezTo>
                  <a:cubicBezTo>
                    <a:pt x="3992" y="1737"/>
                    <a:pt x="6804" y="749"/>
                    <a:pt x="9284" y="739"/>
                  </a:cubicBezTo>
                  <a:cubicBezTo>
                    <a:pt x="9288" y="739"/>
                    <a:pt x="9291" y="739"/>
                    <a:pt x="9295" y="739"/>
                  </a:cubicBezTo>
                  <a:close/>
                  <a:moveTo>
                    <a:pt x="9522" y="0"/>
                  </a:moveTo>
                  <a:cubicBezTo>
                    <a:pt x="8353" y="0"/>
                    <a:pt x="6970" y="475"/>
                    <a:pt x="5977" y="700"/>
                  </a:cubicBezTo>
                  <a:cubicBezTo>
                    <a:pt x="4041" y="1140"/>
                    <a:pt x="2155" y="1729"/>
                    <a:pt x="300" y="2432"/>
                  </a:cubicBezTo>
                  <a:cubicBezTo>
                    <a:pt x="25" y="2536"/>
                    <a:pt x="1" y="2846"/>
                    <a:pt x="223" y="3018"/>
                  </a:cubicBezTo>
                  <a:cubicBezTo>
                    <a:pt x="702" y="3388"/>
                    <a:pt x="1169" y="3763"/>
                    <a:pt x="1673" y="4093"/>
                  </a:cubicBezTo>
                  <a:cubicBezTo>
                    <a:pt x="3491" y="5760"/>
                    <a:pt x="5144" y="7550"/>
                    <a:pt x="6623" y="9541"/>
                  </a:cubicBezTo>
                  <a:cubicBezTo>
                    <a:pt x="6713" y="9781"/>
                    <a:pt x="6797" y="10028"/>
                    <a:pt x="6867" y="10287"/>
                  </a:cubicBezTo>
                  <a:cubicBezTo>
                    <a:pt x="6892" y="10382"/>
                    <a:pt x="6963" y="10423"/>
                    <a:pt x="7035" y="10423"/>
                  </a:cubicBezTo>
                  <a:cubicBezTo>
                    <a:pt x="7146" y="10423"/>
                    <a:pt x="7261" y="10329"/>
                    <a:pt x="7234" y="10186"/>
                  </a:cubicBezTo>
                  <a:cubicBezTo>
                    <a:pt x="7224" y="10130"/>
                    <a:pt x="7207" y="10076"/>
                    <a:pt x="7196" y="10021"/>
                  </a:cubicBezTo>
                  <a:cubicBezTo>
                    <a:pt x="7219" y="10016"/>
                    <a:pt x="7243" y="10009"/>
                    <a:pt x="7264" y="9998"/>
                  </a:cubicBezTo>
                  <a:cubicBezTo>
                    <a:pt x="9998" y="8390"/>
                    <a:pt x="12869" y="7216"/>
                    <a:pt x="15954" y="6481"/>
                  </a:cubicBezTo>
                  <a:cubicBezTo>
                    <a:pt x="16193" y="6424"/>
                    <a:pt x="16235" y="6133"/>
                    <a:pt x="16091" y="5967"/>
                  </a:cubicBezTo>
                  <a:cubicBezTo>
                    <a:pt x="14926" y="4637"/>
                    <a:pt x="13744" y="3322"/>
                    <a:pt x="12545" y="2023"/>
                  </a:cubicBezTo>
                  <a:cubicBezTo>
                    <a:pt x="11928" y="1357"/>
                    <a:pt x="11266" y="350"/>
                    <a:pt x="10341" y="98"/>
                  </a:cubicBezTo>
                  <a:cubicBezTo>
                    <a:pt x="10087" y="29"/>
                    <a:pt x="9811" y="0"/>
                    <a:pt x="9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90;p56">
              <a:extLst>
                <a:ext uri="{FF2B5EF4-FFF2-40B4-BE49-F238E27FC236}">
                  <a16:creationId xmlns:a16="http://schemas.microsoft.com/office/drawing/2014/main" id="{A5E2E449-4AAB-C496-91D7-C8B61168001D}"/>
                </a:ext>
              </a:extLst>
            </p:cNvPr>
            <p:cNvSpPr/>
            <p:nvPr/>
          </p:nvSpPr>
          <p:spPr>
            <a:xfrm>
              <a:off x="2739725" y="878000"/>
              <a:ext cx="265375" cy="114400"/>
            </a:xfrm>
            <a:custGeom>
              <a:avLst/>
              <a:gdLst/>
              <a:ahLst/>
              <a:cxnLst/>
              <a:rect l="l" t="t" r="r" b="b"/>
              <a:pathLst>
                <a:path w="10615" h="4576" extrusionOk="0">
                  <a:moveTo>
                    <a:pt x="8807" y="0"/>
                  </a:moveTo>
                  <a:cubicBezTo>
                    <a:pt x="5620" y="0"/>
                    <a:pt x="1581" y="1966"/>
                    <a:pt x="54" y="4386"/>
                  </a:cubicBezTo>
                  <a:cubicBezTo>
                    <a:pt x="1" y="4471"/>
                    <a:pt x="79" y="4576"/>
                    <a:pt x="166" y="4576"/>
                  </a:cubicBezTo>
                  <a:cubicBezTo>
                    <a:pt x="186" y="4576"/>
                    <a:pt x="207" y="4570"/>
                    <a:pt x="226" y="4558"/>
                  </a:cubicBezTo>
                  <a:cubicBezTo>
                    <a:pt x="1875" y="3508"/>
                    <a:pt x="3258" y="2278"/>
                    <a:pt x="5131" y="1591"/>
                  </a:cubicBezTo>
                  <a:cubicBezTo>
                    <a:pt x="6861" y="957"/>
                    <a:pt x="8587" y="1026"/>
                    <a:pt x="10351" y="694"/>
                  </a:cubicBezTo>
                  <a:cubicBezTo>
                    <a:pt x="10615" y="644"/>
                    <a:pt x="10595" y="242"/>
                    <a:pt x="10351" y="180"/>
                  </a:cubicBezTo>
                  <a:cubicBezTo>
                    <a:pt x="9872" y="58"/>
                    <a:pt x="9352" y="0"/>
                    <a:pt x="8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1;p56">
              <a:extLst>
                <a:ext uri="{FF2B5EF4-FFF2-40B4-BE49-F238E27FC236}">
                  <a16:creationId xmlns:a16="http://schemas.microsoft.com/office/drawing/2014/main" id="{28F6509F-812E-C547-2D38-DD80587150BA}"/>
                </a:ext>
              </a:extLst>
            </p:cNvPr>
            <p:cNvSpPr/>
            <p:nvPr/>
          </p:nvSpPr>
          <p:spPr>
            <a:xfrm>
              <a:off x="2783475" y="946275"/>
              <a:ext cx="254775" cy="113000"/>
            </a:xfrm>
            <a:custGeom>
              <a:avLst/>
              <a:gdLst/>
              <a:ahLst/>
              <a:cxnLst/>
              <a:rect l="l" t="t" r="r" b="b"/>
              <a:pathLst>
                <a:path w="10191" h="4520" extrusionOk="0">
                  <a:moveTo>
                    <a:pt x="9024" y="1"/>
                  </a:moveTo>
                  <a:cubicBezTo>
                    <a:pt x="7296" y="1"/>
                    <a:pt x="5453" y="625"/>
                    <a:pt x="3919" y="1282"/>
                  </a:cubicBezTo>
                  <a:cubicBezTo>
                    <a:pt x="2789" y="1765"/>
                    <a:pt x="261" y="2658"/>
                    <a:pt x="23" y="4060"/>
                  </a:cubicBezTo>
                  <a:cubicBezTo>
                    <a:pt x="1" y="4188"/>
                    <a:pt x="41" y="4285"/>
                    <a:pt x="145" y="4359"/>
                  </a:cubicBezTo>
                  <a:lnTo>
                    <a:pt x="328" y="4490"/>
                  </a:lnTo>
                  <a:cubicBezTo>
                    <a:pt x="356" y="4510"/>
                    <a:pt x="386" y="4519"/>
                    <a:pt x="416" y="4519"/>
                  </a:cubicBezTo>
                  <a:cubicBezTo>
                    <a:pt x="528" y="4519"/>
                    <a:pt x="634" y="4397"/>
                    <a:pt x="599" y="4281"/>
                  </a:cubicBezTo>
                  <a:cubicBezTo>
                    <a:pt x="310" y="3333"/>
                    <a:pt x="4773" y="1735"/>
                    <a:pt x="5289" y="1569"/>
                  </a:cubicBezTo>
                  <a:cubicBezTo>
                    <a:pt x="6773" y="1093"/>
                    <a:pt x="8295" y="1027"/>
                    <a:pt x="9799" y="688"/>
                  </a:cubicBezTo>
                  <a:cubicBezTo>
                    <a:pt x="10190" y="600"/>
                    <a:pt x="10059" y="73"/>
                    <a:pt x="9711" y="36"/>
                  </a:cubicBezTo>
                  <a:cubicBezTo>
                    <a:pt x="9485" y="12"/>
                    <a:pt x="9255" y="1"/>
                    <a:pt x="9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2;p56">
              <a:extLst>
                <a:ext uri="{FF2B5EF4-FFF2-40B4-BE49-F238E27FC236}">
                  <a16:creationId xmlns:a16="http://schemas.microsoft.com/office/drawing/2014/main" id="{D79B3194-C688-4BA1-169E-7D945C9BEE16}"/>
                </a:ext>
              </a:extLst>
            </p:cNvPr>
            <p:cNvSpPr/>
            <p:nvPr/>
          </p:nvSpPr>
          <p:spPr>
            <a:xfrm>
              <a:off x="2839925" y="1007825"/>
              <a:ext cx="259925" cy="117700"/>
            </a:xfrm>
            <a:custGeom>
              <a:avLst/>
              <a:gdLst/>
              <a:ahLst/>
              <a:cxnLst/>
              <a:rect l="l" t="t" r="r" b="b"/>
              <a:pathLst>
                <a:path w="10397" h="4708" extrusionOk="0">
                  <a:moveTo>
                    <a:pt x="9045" y="1"/>
                  </a:moveTo>
                  <a:cubicBezTo>
                    <a:pt x="5729" y="1"/>
                    <a:pt x="2019" y="2104"/>
                    <a:pt x="58" y="4551"/>
                  </a:cubicBezTo>
                  <a:cubicBezTo>
                    <a:pt x="0" y="4623"/>
                    <a:pt x="54" y="4707"/>
                    <a:pt x="124" y="4707"/>
                  </a:cubicBezTo>
                  <a:cubicBezTo>
                    <a:pt x="145" y="4707"/>
                    <a:pt x="167" y="4700"/>
                    <a:pt x="188" y="4683"/>
                  </a:cubicBezTo>
                  <a:cubicBezTo>
                    <a:pt x="1738" y="3418"/>
                    <a:pt x="3324" y="2289"/>
                    <a:pt x="5224" y="1613"/>
                  </a:cubicBezTo>
                  <a:cubicBezTo>
                    <a:pt x="6821" y="1047"/>
                    <a:pt x="8433" y="1014"/>
                    <a:pt x="10074" y="712"/>
                  </a:cubicBezTo>
                  <a:cubicBezTo>
                    <a:pt x="10385" y="655"/>
                    <a:pt x="10396" y="120"/>
                    <a:pt x="10074" y="73"/>
                  </a:cubicBezTo>
                  <a:cubicBezTo>
                    <a:pt x="9737" y="24"/>
                    <a:pt x="9393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653;p111">
            <a:extLst>
              <a:ext uri="{FF2B5EF4-FFF2-40B4-BE49-F238E27FC236}">
                <a16:creationId xmlns:a16="http://schemas.microsoft.com/office/drawing/2014/main" id="{6F36396D-9E30-8BEE-40C8-8862DACCEF27}"/>
              </a:ext>
            </a:extLst>
          </p:cNvPr>
          <p:cNvSpPr>
            <a:spLocks noChangeAspect="1"/>
          </p:cNvSpPr>
          <p:nvPr/>
        </p:nvSpPr>
        <p:spPr>
          <a:xfrm rot="-720000">
            <a:off x="5781231" y="3570355"/>
            <a:ext cx="571008" cy="548640"/>
          </a:xfrm>
          <a:custGeom>
            <a:avLst/>
            <a:gdLst/>
            <a:ahLst/>
            <a:cxnLst/>
            <a:rect l="l" t="t" r="r" b="b"/>
            <a:pathLst>
              <a:path w="10186" h="9787" extrusionOk="0">
                <a:moveTo>
                  <a:pt x="6352" y="1003"/>
                </a:moveTo>
                <a:lnTo>
                  <a:pt x="6352" y="1003"/>
                </a:lnTo>
                <a:cubicBezTo>
                  <a:pt x="6638" y="1050"/>
                  <a:pt x="6923" y="1145"/>
                  <a:pt x="7185" y="1264"/>
                </a:cubicBezTo>
                <a:cubicBezTo>
                  <a:pt x="6947" y="1384"/>
                  <a:pt x="6709" y="1526"/>
                  <a:pt x="6495" y="1646"/>
                </a:cubicBezTo>
                <a:cubicBezTo>
                  <a:pt x="6399" y="1455"/>
                  <a:pt x="6352" y="1217"/>
                  <a:pt x="6352" y="1003"/>
                </a:cubicBezTo>
                <a:close/>
                <a:moveTo>
                  <a:pt x="7185" y="1812"/>
                </a:moveTo>
                <a:lnTo>
                  <a:pt x="7185" y="1812"/>
                </a:lnTo>
                <a:cubicBezTo>
                  <a:pt x="7114" y="1907"/>
                  <a:pt x="7042" y="1979"/>
                  <a:pt x="6971" y="2074"/>
                </a:cubicBezTo>
                <a:cubicBezTo>
                  <a:pt x="6923" y="2050"/>
                  <a:pt x="6876" y="2027"/>
                  <a:pt x="6828" y="2003"/>
                </a:cubicBezTo>
                <a:lnTo>
                  <a:pt x="7185" y="1812"/>
                </a:lnTo>
                <a:close/>
                <a:moveTo>
                  <a:pt x="7614" y="1979"/>
                </a:moveTo>
                <a:lnTo>
                  <a:pt x="7614" y="2003"/>
                </a:lnTo>
                <a:lnTo>
                  <a:pt x="7614" y="2312"/>
                </a:lnTo>
                <a:lnTo>
                  <a:pt x="7400" y="2241"/>
                </a:lnTo>
                <a:cubicBezTo>
                  <a:pt x="7471" y="2146"/>
                  <a:pt x="7543" y="2074"/>
                  <a:pt x="7614" y="1979"/>
                </a:cubicBezTo>
                <a:close/>
                <a:moveTo>
                  <a:pt x="8066" y="1860"/>
                </a:moveTo>
                <a:lnTo>
                  <a:pt x="8066" y="1860"/>
                </a:lnTo>
                <a:cubicBezTo>
                  <a:pt x="8233" y="2027"/>
                  <a:pt x="8376" y="2193"/>
                  <a:pt x="8519" y="2384"/>
                </a:cubicBezTo>
                <a:lnTo>
                  <a:pt x="8090" y="2384"/>
                </a:lnTo>
                <a:cubicBezTo>
                  <a:pt x="8090" y="2217"/>
                  <a:pt x="8090" y="2027"/>
                  <a:pt x="8066" y="1860"/>
                </a:cubicBezTo>
                <a:close/>
                <a:moveTo>
                  <a:pt x="5244" y="922"/>
                </a:moveTo>
                <a:cubicBezTo>
                  <a:pt x="5328" y="922"/>
                  <a:pt x="5411" y="925"/>
                  <a:pt x="5495" y="931"/>
                </a:cubicBezTo>
                <a:lnTo>
                  <a:pt x="5899" y="931"/>
                </a:lnTo>
                <a:cubicBezTo>
                  <a:pt x="5876" y="1264"/>
                  <a:pt x="5947" y="1574"/>
                  <a:pt x="6090" y="1860"/>
                </a:cubicBezTo>
                <a:cubicBezTo>
                  <a:pt x="5661" y="2122"/>
                  <a:pt x="5233" y="2408"/>
                  <a:pt x="4804" y="2693"/>
                </a:cubicBezTo>
                <a:cubicBezTo>
                  <a:pt x="4590" y="2146"/>
                  <a:pt x="4471" y="1574"/>
                  <a:pt x="4494" y="1003"/>
                </a:cubicBezTo>
                <a:cubicBezTo>
                  <a:pt x="4744" y="949"/>
                  <a:pt x="4994" y="922"/>
                  <a:pt x="5244" y="922"/>
                </a:cubicBezTo>
                <a:close/>
                <a:moveTo>
                  <a:pt x="6376" y="2241"/>
                </a:moveTo>
                <a:lnTo>
                  <a:pt x="6495" y="2336"/>
                </a:lnTo>
                <a:cubicBezTo>
                  <a:pt x="6566" y="2384"/>
                  <a:pt x="6638" y="2431"/>
                  <a:pt x="6709" y="2479"/>
                </a:cubicBezTo>
                <a:cubicBezTo>
                  <a:pt x="6447" y="2884"/>
                  <a:pt x="6209" y="3313"/>
                  <a:pt x="6018" y="3741"/>
                </a:cubicBezTo>
                <a:cubicBezTo>
                  <a:pt x="5899" y="3694"/>
                  <a:pt x="5780" y="3646"/>
                  <a:pt x="5661" y="3574"/>
                </a:cubicBezTo>
                <a:cubicBezTo>
                  <a:pt x="5423" y="3455"/>
                  <a:pt x="5209" y="3289"/>
                  <a:pt x="5042" y="3098"/>
                </a:cubicBezTo>
                <a:cubicBezTo>
                  <a:pt x="5495" y="2789"/>
                  <a:pt x="5923" y="2503"/>
                  <a:pt x="6376" y="2241"/>
                </a:cubicBezTo>
                <a:close/>
                <a:moveTo>
                  <a:pt x="4042" y="1104"/>
                </a:moveTo>
                <a:cubicBezTo>
                  <a:pt x="4019" y="1745"/>
                  <a:pt x="4162" y="2385"/>
                  <a:pt x="4423" y="2955"/>
                </a:cubicBezTo>
                <a:cubicBezTo>
                  <a:pt x="4018" y="3241"/>
                  <a:pt x="3637" y="3551"/>
                  <a:pt x="3256" y="3860"/>
                </a:cubicBezTo>
                <a:cubicBezTo>
                  <a:pt x="2923" y="3170"/>
                  <a:pt x="2732" y="2455"/>
                  <a:pt x="2661" y="1693"/>
                </a:cubicBezTo>
                <a:cubicBezTo>
                  <a:pt x="3082" y="1435"/>
                  <a:pt x="3550" y="1224"/>
                  <a:pt x="4042" y="1104"/>
                </a:cubicBezTo>
                <a:close/>
                <a:moveTo>
                  <a:pt x="7138" y="2670"/>
                </a:moveTo>
                <a:cubicBezTo>
                  <a:pt x="7304" y="2741"/>
                  <a:pt x="7471" y="2789"/>
                  <a:pt x="7638" y="2812"/>
                </a:cubicBezTo>
                <a:cubicBezTo>
                  <a:pt x="7685" y="3265"/>
                  <a:pt x="7709" y="3741"/>
                  <a:pt x="7781" y="4217"/>
                </a:cubicBezTo>
                <a:cubicBezTo>
                  <a:pt x="7328" y="4170"/>
                  <a:pt x="6876" y="4075"/>
                  <a:pt x="6447" y="3932"/>
                </a:cubicBezTo>
                <a:cubicBezTo>
                  <a:pt x="6638" y="3503"/>
                  <a:pt x="6876" y="3074"/>
                  <a:pt x="7138" y="2670"/>
                </a:cubicBezTo>
                <a:close/>
                <a:moveTo>
                  <a:pt x="8757" y="2836"/>
                </a:moveTo>
                <a:cubicBezTo>
                  <a:pt x="8971" y="3265"/>
                  <a:pt x="9091" y="3717"/>
                  <a:pt x="9138" y="4170"/>
                </a:cubicBezTo>
                <a:cubicBezTo>
                  <a:pt x="9138" y="4217"/>
                  <a:pt x="9138" y="4289"/>
                  <a:pt x="9162" y="4313"/>
                </a:cubicBezTo>
                <a:lnTo>
                  <a:pt x="9162" y="4337"/>
                </a:lnTo>
                <a:cubicBezTo>
                  <a:pt x="8852" y="4337"/>
                  <a:pt x="8567" y="4313"/>
                  <a:pt x="8233" y="4265"/>
                </a:cubicBezTo>
                <a:cubicBezTo>
                  <a:pt x="8186" y="3813"/>
                  <a:pt x="8138" y="3336"/>
                  <a:pt x="8114" y="2860"/>
                </a:cubicBezTo>
                <a:lnTo>
                  <a:pt x="8114" y="2860"/>
                </a:lnTo>
                <a:cubicBezTo>
                  <a:pt x="8177" y="2867"/>
                  <a:pt x="8240" y="2870"/>
                  <a:pt x="8302" y="2870"/>
                </a:cubicBezTo>
                <a:cubicBezTo>
                  <a:pt x="8454" y="2870"/>
                  <a:pt x="8606" y="2853"/>
                  <a:pt x="8757" y="2836"/>
                </a:cubicBezTo>
                <a:close/>
                <a:moveTo>
                  <a:pt x="2280" y="2003"/>
                </a:moveTo>
                <a:lnTo>
                  <a:pt x="2256" y="2027"/>
                </a:lnTo>
                <a:cubicBezTo>
                  <a:pt x="2351" y="2765"/>
                  <a:pt x="2565" y="3503"/>
                  <a:pt x="2923" y="4170"/>
                </a:cubicBezTo>
                <a:cubicBezTo>
                  <a:pt x="2518" y="4527"/>
                  <a:pt x="2137" y="4908"/>
                  <a:pt x="1779" y="5313"/>
                </a:cubicBezTo>
                <a:cubicBezTo>
                  <a:pt x="1518" y="4860"/>
                  <a:pt x="1279" y="4384"/>
                  <a:pt x="1065" y="3908"/>
                </a:cubicBezTo>
                <a:cubicBezTo>
                  <a:pt x="1256" y="3170"/>
                  <a:pt x="1660" y="2503"/>
                  <a:pt x="2280" y="2003"/>
                </a:cubicBezTo>
                <a:close/>
                <a:moveTo>
                  <a:pt x="4685" y="3360"/>
                </a:moveTo>
                <a:cubicBezTo>
                  <a:pt x="4780" y="3479"/>
                  <a:pt x="4875" y="3574"/>
                  <a:pt x="4994" y="3694"/>
                </a:cubicBezTo>
                <a:cubicBezTo>
                  <a:pt x="5233" y="3884"/>
                  <a:pt x="5495" y="4051"/>
                  <a:pt x="5804" y="4194"/>
                </a:cubicBezTo>
                <a:cubicBezTo>
                  <a:pt x="5614" y="4598"/>
                  <a:pt x="5447" y="5027"/>
                  <a:pt x="5304" y="5456"/>
                </a:cubicBezTo>
                <a:cubicBezTo>
                  <a:pt x="5042" y="5384"/>
                  <a:pt x="4780" y="5289"/>
                  <a:pt x="4518" y="5170"/>
                </a:cubicBezTo>
                <a:cubicBezTo>
                  <a:pt x="4113" y="4956"/>
                  <a:pt x="3756" y="4646"/>
                  <a:pt x="3494" y="4265"/>
                </a:cubicBezTo>
                <a:cubicBezTo>
                  <a:pt x="3875" y="3956"/>
                  <a:pt x="4280" y="3646"/>
                  <a:pt x="4685" y="3360"/>
                </a:cubicBezTo>
                <a:close/>
                <a:moveTo>
                  <a:pt x="6233" y="4360"/>
                </a:moveTo>
                <a:cubicBezTo>
                  <a:pt x="6733" y="4527"/>
                  <a:pt x="7281" y="4646"/>
                  <a:pt x="7828" y="4694"/>
                </a:cubicBezTo>
                <a:cubicBezTo>
                  <a:pt x="7876" y="5099"/>
                  <a:pt x="7947" y="5503"/>
                  <a:pt x="7995" y="5908"/>
                </a:cubicBezTo>
                <a:cubicBezTo>
                  <a:pt x="7233" y="5837"/>
                  <a:pt x="6495" y="5742"/>
                  <a:pt x="5756" y="5575"/>
                </a:cubicBezTo>
                <a:cubicBezTo>
                  <a:pt x="5899" y="5170"/>
                  <a:pt x="6042" y="4765"/>
                  <a:pt x="6233" y="4360"/>
                </a:cubicBezTo>
                <a:close/>
                <a:moveTo>
                  <a:pt x="8305" y="4765"/>
                </a:moveTo>
                <a:cubicBezTo>
                  <a:pt x="8590" y="4765"/>
                  <a:pt x="8900" y="4789"/>
                  <a:pt x="9162" y="4789"/>
                </a:cubicBezTo>
                <a:cubicBezTo>
                  <a:pt x="9162" y="5194"/>
                  <a:pt x="9091" y="5623"/>
                  <a:pt x="8971" y="6004"/>
                </a:cubicBezTo>
                <a:lnTo>
                  <a:pt x="8971" y="6027"/>
                </a:lnTo>
                <a:lnTo>
                  <a:pt x="8471" y="5956"/>
                </a:lnTo>
                <a:cubicBezTo>
                  <a:pt x="8400" y="5551"/>
                  <a:pt x="8352" y="5170"/>
                  <a:pt x="8305" y="4765"/>
                </a:cubicBezTo>
                <a:close/>
                <a:moveTo>
                  <a:pt x="970" y="4765"/>
                </a:moveTo>
                <a:cubicBezTo>
                  <a:pt x="1113" y="5075"/>
                  <a:pt x="1303" y="5384"/>
                  <a:pt x="1494" y="5694"/>
                </a:cubicBezTo>
                <a:cubicBezTo>
                  <a:pt x="1375" y="5813"/>
                  <a:pt x="1256" y="5956"/>
                  <a:pt x="1160" y="6099"/>
                </a:cubicBezTo>
                <a:cubicBezTo>
                  <a:pt x="1065" y="5765"/>
                  <a:pt x="994" y="5432"/>
                  <a:pt x="970" y="5099"/>
                </a:cubicBezTo>
                <a:lnTo>
                  <a:pt x="970" y="4765"/>
                </a:lnTo>
                <a:close/>
                <a:moveTo>
                  <a:pt x="8543" y="6432"/>
                </a:moveTo>
                <a:lnTo>
                  <a:pt x="8829" y="6456"/>
                </a:lnTo>
                <a:cubicBezTo>
                  <a:pt x="8757" y="6599"/>
                  <a:pt x="8709" y="6742"/>
                  <a:pt x="8614" y="6885"/>
                </a:cubicBezTo>
                <a:cubicBezTo>
                  <a:pt x="8590" y="6742"/>
                  <a:pt x="8567" y="6599"/>
                  <a:pt x="8543" y="6432"/>
                </a:cubicBezTo>
                <a:close/>
                <a:moveTo>
                  <a:pt x="3161" y="4551"/>
                </a:moveTo>
                <a:cubicBezTo>
                  <a:pt x="3304" y="4741"/>
                  <a:pt x="3470" y="4932"/>
                  <a:pt x="3637" y="5099"/>
                </a:cubicBezTo>
                <a:cubicBezTo>
                  <a:pt x="4066" y="5503"/>
                  <a:pt x="4590" y="5789"/>
                  <a:pt x="5137" y="5956"/>
                </a:cubicBezTo>
                <a:cubicBezTo>
                  <a:pt x="4971" y="6504"/>
                  <a:pt x="4828" y="7051"/>
                  <a:pt x="4709" y="7599"/>
                </a:cubicBezTo>
                <a:cubicBezTo>
                  <a:pt x="4256" y="7480"/>
                  <a:pt x="3828" y="7290"/>
                  <a:pt x="3423" y="7075"/>
                </a:cubicBezTo>
                <a:cubicBezTo>
                  <a:pt x="2851" y="6742"/>
                  <a:pt x="2375" y="6265"/>
                  <a:pt x="2041" y="5718"/>
                </a:cubicBezTo>
                <a:cubicBezTo>
                  <a:pt x="2375" y="5313"/>
                  <a:pt x="2756" y="4932"/>
                  <a:pt x="3161" y="4551"/>
                </a:cubicBezTo>
                <a:close/>
                <a:moveTo>
                  <a:pt x="5590" y="6099"/>
                </a:moveTo>
                <a:cubicBezTo>
                  <a:pt x="6399" y="6242"/>
                  <a:pt x="7233" y="6361"/>
                  <a:pt x="8066" y="6385"/>
                </a:cubicBezTo>
                <a:cubicBezTo>
                  <a:pt x="8138" y="6742"/>
                  <a:pt x="8186" y="7099"/>
                  <a:pt x="8257" y="7456"/>
                </a:cubicBezTo>
                <a:cubicBezTo>
                  <a:pt x="8186" y="7551"/>
                  <a:pt x="8090" y="7647"/>
                  <a:pt x="8019" y="7742"/>
                </a:cubicBezTo>
                <a:lnTo>
                  <a:pt x="8019" y="7766"/>
                </a:lnTo>
                <a:cubicBezTo>
                  <a:pt x="7638" y="7804"/>
                  <a:pt x="7257" y="7823"/>
                  <a:pt x="6877" y="7823"/>
                </a:cubicBezTo>
                <a:cubicBezTo>
                  <a:pt x="6308" y="7823"/>
                  <a:pt x="5742" y="7780"/>
                  <a:pt x="5185" y="7694"/>
                </a:cubicBezTo>
                <a:cubicBezTo>
                  <a:pt x="5304" y="7147"/>
                  <a:pt x="5423" y="6623"/>
                  <a:pt x="5590" y="6099"/>
                </a:cubicBezTo>
                <a:close/>
                <a:moveTo>
                  <a:pt x="1732" y="6075"/>
                </a:moveTo>
                <a:cubicBezTo>
                  <a:pt x="2113" y="6623"/>
                  <a:pt x="2613" y="7099"/>
                  <a:pt x="3185" y="7456"/>
                </a:cubicBezTo>
                <a:cubicBezTo>
                  <a:pt x="3637" y="7742"/>
                  <a:pt x="4113" y="7956"/>
                  <a:pt x="4637" y="8052"/>
                </a:cubicBezTo>
                <a:cubicBezTo>
                  <a:pt x="4590" y="8314"/>
                  <a:pt x="4542" y="8552"/>
                  <a:pt x="4518" y="8814"/>
                </a:cubicBezTo>
                <a:cubicBezTo>
                  <a:pt x="4137" y="8766"/>
                  <a:pt x="3780" y="8695"/>
                  <a:pt x="3446" y="8575"/>
                </a:cubicBezTo>
                <a:cubicBezTo>
                  <a:pt x="2470" y="8290"/>
                  <a:pt x="1684" y="7575"/>
                  <a:pt x="1327" y="6623"/>
                </a:cubicBezTo>
                <a:cubicBezTo>
                  <a:pt x="1470" y="6456"/>
                  <a:pt x="1589" y="6265"/>
                  <a:pt x="1732" y="6075"/>
                </a:cubicBezTo>
                <a:close/>
                <a:moveTo>
                  <a:pt x="5090" y="8171"/>
                </a:moveTo>
                <a:cubicBezTo>
                  <a:pt x="5627" y="8252"/>
                  <a:pt x="6153" y="8289"/>
                  <a:pt x="6683" y="8289"/>
                </a:cubicBezTo>
                <a:cubicBezTo>
                  <a:pt x="6928" y="8289"/>
                  <a:pt x="7175" y="8281"/>
                  <a:pt x="7424" y="8266"/>
                </a:cubicBezTo>
                <a:lnTo>
                  <a:pt x="7424" y="8266"/>
                </a:lnTo>
                <a:cubicBezTo>
                  <a:pt x="7281" y="8361"/>
                  <a:pt x="7090" y="8456"/>
                  <a:pt x="6923" y="8552"/>
                </a:cubicBezTo>
                <a:cubicBezTo>
                  <a:pt x="6435" y="8777"/>
                  <a:pt x="5917" y="8884"/>
                  <a:pt x="5392" y="8884"/>
                </a:cubicBezTo>
                <a:cubicBezTo>
                  <a:pt x="5252" y="8884"/>
                  <a:pt x="5111" y="8876"/>
                  <a:pt x="4971" y="8861"/>
                </a:cubicBezTo>
                <a:cubicBezTo>
                  <a:pt x="4994" y="8647"/>
                  <a:pt x="5042" y="8409"/>
                  <a:pt x="5090" y="8171"/>
                </a:cubicBezTo>
                <a:close/>
                <a:moveTo>
                  <a:pt x="5341" y="0"/>
                </a:moveTo>
                <a:cubicBezTo>
                  <a:pt x="2545" y="0"/>
                  <a:pt x="64" y="1913"/>
                  <a:pt x="41" y="4837"/>
                </a:cubicBezTo>
                <a:cubicBezTo>
                  <a:pt x="1" y="7869"/>
                  <a:pt x="2432" y="9786"/>
                  <a:pt x="5178" y="9786"/>
                </a:cubicBezTo>
                <a:cubicBezTo>
                  <a:pt x="5666" y="9786"/>
                  <a:pt x="6165" y="9725"/>
                  <a:pt x="6661" y="9600"/>
                </a:cubicBezTo>
                <a:cubicBezTo>
                  <a:pt x="8995" y="9028"/>
                  <a:pt x="10186" y="6551"/>
                  <a:pt x="10067" y="4313"/>
                </a:cubicBezTo>
                <a:cubicBezTo>
                  <a:pt x="9949" y="1797"/>
                  <a:pt x="8091" y="1"/>
                  <a:pt x="5593" y="1"/>
                </a:cubicBezTo>
                <a:cubicBezTo>
                  <a:pt x="5560" y="1"/>
                  <a:pt x="5527" y="2"/>
                  <a:pt x="5495" y="2"/>
                </a:cubicBezTo>
                <a:cubicBezTo>
                  <a:pt x="5443" y="1"/>
                  <a:pt x="5392" y="0"/>
                  <a:pt x="5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653;p111">
            <a:extLst>
              <a:ext uri="{FF2B5EF4-FFF2-40B4-BE49-F238E27FC236}">
                <a16:creationId xmlns:a16="http://schemas.microsoft.com/office/drawing/2014/main" id="{849CA333-C92B-8CE0-8416-3BD6D50487E5}"/>
              </a:ext>
            </a:extLst>
          </p:cNvPr>
          <p:cNvSpPr>
            <a:spLocks noChangeAspect="1"/>
          </p:cNvSpPr>
          <p:nvPr/>
        </p:nvSpPr>
        <p:spPr>
          <a:xfrm rot="20880000">
            <a:off x="6506305" y="1342517"/>
            <a:ext cx="571008" cy="548640"/>
          </a:xfrm>
          <a:custGeom>
            <a:avLst/>
            <a:gdLst/>
            <a:ahLst/>
            <a:cxnLst/>
            <a:rect l="l" t="t" r="r" b="b"/>
            <a:pathLst>
              <a:path w="10186" h="9787" extrusionOk="0">
                <a:moveTo>
                  <a:pt x="6352" y="1003"/>
                </a:moveTo>
                <a:lnTo>
                  <a:pt x="6352" y="1003"/>
                </a:lnTo>
                <a:cubicBezTo>
                  <a:pt x="6638" y="1050"/>
                  <a:pt x="6923" y="1145"/>
                  <a:pt x="7185" y="1264"/>
                </a:cubicBezTo>
                <a:cubicBezTo>
                  <a:pt x="6947" y="1384"/>
                  <a:pt x="6709" y="1526"/>
                  <a:pt x="6495" y="1646"/>
                </a:cubicBezTo>
                <a:cubicBezTo>
                  <a:pt x="6399" y="1455"/>
                  <a:pt x="6352" y="1217"/>
                  <a:pt x="6352" y="1003"/>
                </a:cubicBezTo>
                <a:close/>
                <a:moveTo>
                  <a:pt x="7185" y="1812"/>
                </a:moveTo>
                <a:lnTo>
                  <a:pt x="7185" y="1812"/>
                </a:lnTo>
                <a:cubicBezTo>
                  <a:pt x="7114" y="1907"/>
                  <a:pt x="7042" y="1979"/>
                  <a:pt x="6971" y="2074"/>
                </a:cubicBezTo>
                <a:cubicBezTo>
                  <a:pt x="6923" y="2050"/>
                  <a:pt x="6876" y="2027"/>
                  <a:pt x="6828" y="2003"/>
                </a:cubicBezTo>
                <a:lnTo>
                  <a:pt x="7185" y="1812"/>
                </a:lnTo>
                <a:close/>
                <a:moveTo>
                  <a:pt x="7614" y="1979"/>
                </a:moveTo>
                <a:lnTo>
                  <a:pt x="7614" y="2003"/>
                </a:lnTo>
                <a:lnTo>
                  <a:pt x="7614" y="2312"/>
                </a:lnTo>
                <a:lnTo>
                  <a:pt x="7400" y="2241"/>
                </a:lnTo>
                <a:cubicBezTo>
                  <a:pt x="7471" y="2146"/>
                  <a:pt x="7543" y="2074"/>
                  <a:pt x="7614" y="1979"/>
                </a:cubicBezTo>
                <a:close/>
                <a:moveTo>
                  <a:pt x="8066" y="1860"/>
                </a:moveTo>
                <a:lnTo>
                  <a:pt x="8066" y="1860"/>
                </a:lnTo>
                <a:cubicBezTo>
                  <a:pt x="8233" y="2027"/>
                  <a:pt x="8376" y="2193"/>
                  <a:pt x="8519" y="2384"/>
                </a:cubicBezTo>
                <a:lnTo>
                  <a:pt x="8090" y="2384"/>
                </a:lnTo>
                <a:cubicBezTo>
                  <a:pt x="8090" y="2217"/>
                  <a:pt x="8090" y="2027"/>
                  <a:pt x="8066" y="1860"/>
                </a:cubicBezTo>
                <a:close/>
                <a:moveTo>
                  <a:pt x="5244" y="922"/>
                </a:moveTo>
                <a:cubicBezTo>
                  <a:pt x="5328" y="922"/>
                  <a:pt x="5411" y="925"/>
                  <a:pt x="5495" y="931"/>
                </a:cubicBezTo>
                <a:lnTo>
                  <a:pt x="5899" y="931"/>
                </a:lnTo>
                <a:cubicBezTo>
                  <a:pt x="5876" y="1264"/>
                  <a:pt x="5947" y="1574"/>
                  <a:pt x="6090" y="1860"/>
                </a:cubicBezTo>
                <a:cubicBezTo>
                  <a:pt x="5661" y="2122"/>
                  <a:pt x="5233" y="2408"/>
                  <a:pt x="4804" y="2693"/>
                </a:cubicBezTo>
                <a:cubicBezTo>
                  <a:pt x="4590" y="2146"/>
                  <a:pt x="4471" y="1574"/>
                  <a:pt x="4494" y="1003"/>
                </a:cubicBezTo>
                <a:cubicBezTo>
                  <a:pt x="4744" y="949"/>
                  <a:pt x="4994" y="922"/>
                  <a:pt x="5244" y="922"/>
                </a:cubicBezTo>
                <a:close/>
                <a:moveTo>
                  <a:pt x="6376" y="2241"/>
                </a:moveTo>
                <a:lnTo>
                  <a:pt x="6495" y="2336"/>
                </a:lnTo>
                <a:cubicBezTo>
                  <a:pt x="6566" y="2384"/>
                  <a:pt x="6638" y="2431"/>
                  <a:pt x="6709" y="2479"/>
                </a:cubicBezTo>
                <a:cubicBezTo>
                  <a:pt x="6447" y="2884"/>
                  <a:pt x="6209" y="3313"/>
                  <a:pt x="6018" y="3741"/>
                </a:cubicBezTo>
                <a:cubicBezTo>
                  <a:pt x="5899" y="3694"/>
                  <a:pt x="5780" y="3646"/>
                  <a:pt x="5661" y="3574"/>
                </a:cubicBezTo>
                <a:cubicBezTo>
                  <a:pt x="5423" y="3455"/>
                  <a:pt x="5209" y="3289"/>
                  <a:pt x="5042" y="3098"/>
                </a:cubicBezTo>
                <a:cubicBezTo>
                  <a:pt x="5495" y="2789"/>
                  <a:pt x="5923" y="2503"/>
                  <a:pt x="6376" y="2241"/>
                </a:cubicBezTo>
                <a:close/>
                <a:moveTo>
                  <a:pt x="4042" y="1104"/>
                </a:moveTo>
                <a:cubicBezTo>
                  <a:pt x="4019" y="1745"/>
                  <a:pt x="4162" y="2385"/>
                  <a:pt x="4423" y="2955"/>
                </a:cubicBezTo>
                <a:cubicBezTo>
                  <a:pt x="4018" y="3241"/>
                  <a:pt x="3637" y="3551"/>
                  <a:pt x="3256" y="3860"/>
                </a:cubicBezTo>
                <a:cubicBezTo>
                  <a:pt x="2923" y="3170"/>
                  <a:pt x="2732" y="2455"/>
                  <a:pt x="2661" y="1693"/>
                </a:cubicBezTo>
                <a:cubicBezTo>
                  <a:pt x="3082" y="1435"/>
                  <a:pt x="3550" y="1224"/>
                  <a:pt x="4042" y="1104"/>
                </a:cubicBezTo>
                <a:close/>
                <a:moveTo>
                  <a:pt x="7138" y="2670"/>
                </a:moveTo>
                <a:cubicBezTo>
                  <a:pt x="7304" y="2741"/>
                  <a:pt x="7471" y="2789"/>
                  <a:pt x="7638" y="2812"/>
                </a:cubicBezTo>
                <a:cubicBezTo>
                  <a:pt x="7685" y="3265"/>
                  <a:pt x="7709" y="3741"/>
                  <a:pt x="7781" y="4217"/>
                </a:cubicBezTo>
                <a:cubicBezTo>
                  <a:pt x="7328" y="4170"/>
                  <a:pt x="6876" y="4075"/>
                  <a:pt x="6447" y="3932"/>
                </a:cubicBezTo>
                <a:cubicBezTo>
                  <a:pt x="6638" y="3503"/>
                  <a:pt x="6876" y="3074"/>
                  <a:pt x="7138" y="2670"/>
                </a:cubicBezTo>
                <a:close/>
                <a:moveTo>
                  <a:pt x="8757" y="2836"/>
                </a:moveTo>
                <a:cubicBezTo>
                  <a:pt x="8971" y="3265"/>
                  <a:pt x="9091" y="3717"/>
                  <a:pt x="9138" y="4170"/>
                </a:cubicBezTo>
                <a:cubicBezTo>
                  <a:pt x="9138" y="4217"/>
                  <a:pt x="9138" y="4289"/>
                  <a:pt x="9162" y="4313"/>
                </a:cubicBezTo>
                <a:lnTo>
                  <a:pt x="9162" y="4337"/>
                </a:lnTo>
                <a:cubicBezTo>
                  <a:pt x="8852" y="4337"/>
                  <a:pt x="8567" y="4313"/>
                  <a:pt x="8233" y="4265"/>
                </a:cubicBezTo>
                <a:cubicBezTo>
                  <a:pt x="8186" y="3813"/>
                  <a:pt x="8138" y="3336"/>
                  <a:pt x="8114" y="2860"/>
                </a:cubicBezTo>
                <a:lnTo>
                  <a:pt x="8114" y="2860"/>
                </a:lnTo>
                <a:cubicBezTo>
                  <a:pt x="8177" y="2867"/>
                  <a:pt x="8240" y="2870"/>
                  <a:pt x="8302" y="2870"/>
                </a:cubicBezTo>
                <a:cubicBezTo>
                  <a:pt x="8454" y="2870"/>
                  <a:pt x="8606" y="2853"/>
                  <a:pt x="8757" y="2836"/>
                </a:cubicBezTo>
                <a:close/>
                <a:moveTo>
                  <a:pt x="2280" y="2003"/>
                </a:moveTo>
                <a:lnTo>
                  <a:pt x="2256" y="2027"/>
                </a:lnTo>
                <a:cubicBezTo>
                  <a:pt x="2351" y="2765"/>
                  <a:pt x="2565" y="3503"/>
                  <a:pt x="2923" y="4170"/>
                </a:cubicBezTo>
                <a:cubicBezTo>
                  <a:pt x="2518" y="4527"/>
                  <a:pt x="2137" y="4908"/>
                  <a:pt x="1779" y="5313"/>
                </a:cubicBezTo>
                <a:cubicBezTo>
                  <a:pt x="1518" y="4860"/>
                  <a:pt x="1279" y="4384"/>
                  <a:pt x="1065" y="3908"/>
                </a:cubicBezTo>
                <a:cubicBezTo>
                  <a:pt x="1256" y="3170"/>
                  <a:pt x="1660" y="2503"/>
                  <a:pt x="2280" y="2003"/>
                </a:cubicBezTo>
                <a:close/>
                <a:moveTo>
                  <a:pt x="4685" y="3360"/>
                </a:moveTo>
                <a:cubicBezTo>
                  <a:pt x="4780" y="3479"/>
                  <a:pt x="4875" y="3574"/>
                  <a:pt x="4994" y="3694"/>
                </a:cubicBezTo>
                <a:cubicBezTo>
                  <a:pt x="5233" y="3884"/>
                  <a:pt x="5495" y="4051"/>
                  <a:pt x="5804" y="4194"/>
                </a:cubicBezTo>
                <a:cubicBezTo>
                  <a:pt x="5614" y="4598"/>
                  <a:pt x="5447" y="5027"/>
                  <a:pt x="5304" y="5456"/>
                </a:cubicBezTo>
                <a:cubicBezTo>
                  <a:pt x="5042" y="5384"/>
                  <a:pt x="4780" y="5289"/>
                  <a:pt x="4518" y="5170"/>
                </a:cubicBezTo>
                <a:cubicBezTo>
                  <a:pt x="4113" y="4956"/>
                  <a:pt x="3756" y="4646"/>
                  <a:pt x="3494" y="4265"/>
                </a:cubicBezTo>
                <a:cubicBezTo>
                  <a:pt x="3875" y="3956"/>
                  <a:pt x="4280" y="3646"/>
                  <a:pt x="4685" y="3360"/>
                </a:cubicBezTo>
                <a:close/>
                <a:moveTo>
                  <a:pt x="6233" y="4360"/>
                </a:moveTo>
                <a:cubicBezTo>
                  <a:pt x="6733" y="4527"/>
                  <a:pt x="7281" y="4646"/>
                  <a:pt x="7828" y="4694"/>
                </a:cubicBezTo>
                <a:cubicBezTo>
                  <a:pt x="7876" y="5099"/>
                  <a:pt x="7947" y="5503"/>
                  <a:pt x="7995" y="5908"/>
                </a:cubicBezTo>
                <a:cubicBezTo>
                  <a:pt x="7233" y="5837"/>
                  <a:pt x="6495" y="5742"/>
                  <a:pt x="5756" y="5575"/>
                </a:cubicBezTo>
                <a:cubicBezTo>
                  <a:pt x="5899" y="5170"/>
                  <a:pt x="6042" y="4765"/>
                  <a:pt x="6233" y="4360"/>
                </a:cubicBezTo>
                <a:close/>
                <a:moveTo>
                  <a:pt x="8305" y="4765"/>
                </a:moveTo>
                <a:cubicBezTo>
                  <a:pt x="8590" y="4765"/>
                  <a:pt x="8900" y="4789"/>
                  <a:pt x="9162" y="4789"/>
                </a:cubicBezTo>
                <a:cubicBezTo>
                  <a:pt x="9162" y="5194"/>
                  <a:pt x="9091" y="5623"/>
                  <a:pt x="8971" y="6004"/>
                </a:cubicBezTo>
                <a:lnTo>
                  <a:pt x="8971" y="6027"/>
                </a:lnTo>
                <a:lnTo>
                  <a:pt x="8471" y="5956"/>
                </a:lnTo>
                <a:cubicBezTo>
                  <a:pt x="8400" y="5551"/>
                  <a:pt x="8352" y="5170"/>
                  <a:pt x="8305" y="4765"/>
                </a:cubicBezTo>
                <a:close/>
                <a:moveTo>
                  <a:pt x="970" y="4765"/>
                </a:moveTo>
                <a:cubicBezTo>
                  <a:pt x="1113" y="5075"/>
                  <a:pt x="1303" y="5384"/>
                  <a:pt x="1494" y="5694"/>
                </a:cubicBezTo>
                <a:cubicBezTo>
                  <a:pt x="1375" y="5813"/>
                  <a:pt x="1256" y="5956"/>
                  <a:pt x="1160" y="6099"/>
                </a:cubicBezTo>
                <a:cubicBezTo>
                  <a:pt x="1065" y="5765"/>
                  <a:pt x="994" y="5432"/>
                  <a:pt x="970" y="5099"/>
                </a:cubicBezTo>
                <a:lnTo>
                  <a:pt x="970" y="4765"/>
                </a:lnTo>
                <a:close/>
                <a:moveTo>
                  <a:pt x="8543" y="6432"/>
                </a:moveTo>
                <a:lnTo>
                  <a:pt x="8829" y="6456"/>
                </a:lnTo>
                <a:cubicBezTo>
                  <a:pt x="8757" y="6599"/>
                  <a:pt x="8709" y="6742"/>
                  <a:pt x="8614" y="6885"/>
                </a:cubicBezTo>
                <a:cubicBezTo>
                  <a:pt x="8590" y="6742"/>
                  <a:pt x="8567" y="6599"/>
                  <a:pt x="8543" y="6432"/>
                </a:cubicBezTo>
                <a:close/>
                <a:moveTo>
                  <a:pt x="3161" y="4551"/>
                </a:moveTo>
                <a:cubicBezTo>
                  <a:pt x="3304" y="4741"/>
                  <a:pt x="3470" y="4932"/>
                  <a:pt x="3637" y="5099"/>
                </a:cubicBezTo>
                <a:cubicBezTo>
                  <a:pt x="4066" y="5503"/>
                  <a:pt x="4590" y="5789"/>
                  <a:pt x="5137" y="5956"/>
                </a:cubicBezTo>
                <a:cubicBezTo>
                  <a:pt x="4971" y="6504"/>
                  <a:pt x="4828" y="7051"/>
                  <a:pt x="4709" y="7599"/>
                </a:cubicBezTo>
                <a:cubicBezTo>
                  <a:pt x="4256" y="7480"/>
                  <a:pt x="3828" y="7290"/>
                  <a:pt x="3423" y="7075"/>
                </a:cubicBezTo>
                <a:cubicBezTo>
                  <a:pt x="2851" y="6742"/>
                  <a:pt x="2375" y="6265"/>
                  <a:pt x="2041" y="5718"/>
                </a:cubicBezTo>
                <a:cubicBezTo>
                  <a:pt x="2375" y="5313"/>
                  <a:pt x="2756" y="4932"/>
                  <a:pt x="3161" y="4551"/>
                </a:cubicBezTo>
                <a:close/>
                <a:moveTo>
                  <a:pt x="5590" y="6099"/>
                </a:moveTo>
                <a:cubicBezTo>
                  <a:pt x="6399" y="6242"/>
                  <a:pt x="7233" y="6361"/>
                  <a:pt x="8066" y="6385"/>
                </a:cubicBezTo>
                <a:cubicBezTo>
                  <a:pt x="8138" y="6742"/>
                  <a:pt x="8186" y="7099"/>
                  <a:pt x="8257" y="7456"/>
                </a:cubicBezTo>
                <a:cubicBezTo>
                  <a:pt x="8186" y="7551"/>
                  <a:pt x="8090" y="7647"/>
                  <a:pt x="8019" y="7742"/>
                </a:cubicBezTo>
                <a:lnTo>
                  <a:pt x="8019" y="7766"/>
                </a:lnTo>
                <a:cubicBezTo>
                  <a:pt x="7638" y="7804"/>
                  <a:pt x="7257" y="7823"/>
                  <a:pt x="6877" y="7823"/>
                </a:cubicBezTo>
                <a:cubicBezTo>
                  <a:pt x="6308" y="7823"/>
                  <a:pt x="5742" y="7780"/>
                  <a:pt x="5185" y="7694"/>
                </a:cubicBezTo>
                <a:cubicBezTo>
                  <a:pt x="5304" y="7147"/>
                  <a:pt x="5423" y="6623"/>
                  <a:pt x="5590" y="6099"/>
                </a:cubicBezTo>
                <a:close/>
                <a:moveTo>
                  <a:pt x="1732" y="6075"/>
                </a:moveTo>
                <a:cubicBezTo>
                  <a:pt x="2113" y="6623"/>
                  <a:pt x="2613" y="7099"/>
                  <a:pt x="3185" y="7456"/>
                </a:cubicBezTo>
                <a:cubicBezTo>
                  <a:pt x="3637" y="7742"/>
                  <a:pt x="4113" y="7956"/>
                  <a:pt x="4637" y="8052"/>
                </a:cubicBezTo>
                <a:cubicBezTo>
                  <a:pt x="4590" y="8314"/>
                  <a:pt x="4542" y="8552"/>
                  <a:pt x="4518" y="8814"/>
                </a:cubicBezTo>
                <a:cubicBezTo>
                  <a:pt x="4137" y="8766"/>
                  <a:pt x="3780" y="8695"/>
                  <a:pt x="3446" y="8575"/>
                </a:cubicBezTo>
                <a:cubicBezTo>
                  <a:pt x="2470" y="8290"/>
                  <a:pt x="1684" y="7575"/>
                  <a:pt x="1327" y="6623"/>
                </a:cubicBezTo>
                <a:cubicBezTo>
                  <a:pt x="1470" y="6456"/>
                  <a:pt x="1589" y="6265"/>
                  <a:pt x="1732" y="6075"/>
                </a:cubicBezTo>
                <a:close/>
                <a:moveTo>
                  <a:pt x="5090" y="8171"/>
                </a:moveTo>
                <a:cubicBezTo>
                  <a:pt x="5627" y="8252"/>
                  <a:pt x="6153" y="8289"/>
                  <a:pt x="6683" y="8289"/>
                </a:cubicBezTo>
                <a:cubicBezTo>
                  <a:pt x="6928" y="8289"/>
                  <a:pt x="7175" y="8281"/>
                  <a:pt x="7424" y="8266"/>
                </a:cubicBezTo>
                <a:lnTo>
                  <a:pt x="7424" y="8266"/>
                </a:lnTo>
                <a:cubicBezTo>
                  <a:pt x="7281" y="8361"/>
                  <a:pt x="7090" y="8456"/>
                  <a:pt x="6923" y="8552"/>
                </a:cubicBezTo>
                <a:cubicBezTo>
                  <a:pt x="6435" y="8777"/>
                  <a:pt x="5917" y="8884"/>
                  <a:pt x="5392" y="8884"/>
                </a:cubicBezTo>
                <a:cubicBezTo>
                  <a:pt x="5252" y="8884"/>
                  <a:pt x="5111" y="8876"/>
                  <a:pt x="4971" y="8861"/>
                </a:cubicBezTo>
                <a:cubicBezTo>
                  <a:pt x="4994" y="8647"/>
                  <a:pt x="5042" y="8409"/>
                  <a:pt x="5090" y="8171"/>
                </a:cubicBezTo>
                <a:close/>
                <a:moveTo>
                  <a:pt x="5341" y="0"/>
                </a:moveTo>
                <a:cubicBezTo>
                  <a:pt x="2545" y="0"/>
                  <a:pt x="64" y="1913"/>
                  <a:pt x="41" y="4837"/>
                </a:cubicBezTo>
                <a:cubicBezTo>
                  <a:pt x="1" y="7869"/>
                  <a:pt x="2432" y="9786"/>
                  <a:pt x="5178" y="9786"/>
                </a:cubicBezTo>
                <a:cubicBezTo>
                  <a:pt x="5666" y="9786"/>
                  <a:pt x="6165" y="9725"/>
                  <a:pt x="6661" y="9600"/>
                </a:cubicBezTo>
                <a:cubicBezTo>
                  <a:pt x="8995" y="9028"/>
                  <a:pt x="10186" y="6551"/>
                  <a:pt x="10067" y="4313"/>
                </a:cubicBezTo>
                <a:cubicBezTo>
                  <a:pt x="9949" y="1797"/>
                  <a:pt x="8091" y="1"/>
                  <a:pt x="5593" y="1"/>
                </a:cubicBezTo>
                <a:cubicBezTo>
                  <a:pt x="5560" y="1"/>
                  <a:pt x="5527" y="2"/>
                  <a:pt x="5495" y="2"/>
                </a:cubicBezTo>
                <a:cubicBezTo>
                  <a:pt x="5443" y="1"/>
                  <a:pt x="5392" y="0"/>
                  <a:pt x="5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0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109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542325" y="490898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09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5989875" y="490898"/>
            <a:ext cx="2036850" cy="8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09"/>
          <p:cNvSpPr txBox="1">
            <a:spLocks noGrp="1"/>
          </p:cNvSpPr>
          <p:nvPr>
            <p:ph type="title"/>
          </p:nvPr>
        </p:nvSpPr>
        <p:spPr>
          <a:xfrm>
            <a:off x="1041650" y="1003422"/>
            <a:ext cx="28026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57" name="Google Shape;1457;p109"/>
          <p:cNvSpPr txBox="1">
            <a:spLocks noGrp="1"/>
          </p:cNvSpPr>
          <p:nvPr>
            <p:ph type="subTitle" idx="1"/>
          </p:nvPr>
        </p:nvSpPr>
        <p:spPr>
          <a:xfrm>
            <a:off x="1058450" y="1757351"/>
            <a:ext cx="3208750" cy="1845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aliimanifard13@gmail.com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@aliimanifard</a:t>
            </a:r>
            <a:endParaRPr lang="en-US" dirty="0"/>
          </a:p>
          <a:p>
            <a:pPr marL="0" lvl="0" indent="0"/>
            <a:r>
              <a:rPr lang="en-US" u="sng" dirty="0">
                <a:hlinkClick r:id="rId6" action="ppaction://hlinkfile"/>
              </a:rPr>
              <a:t>linkedin.com/in/</a:t>
            </a:r>
            <a:r>
              <a:rPr lang="en-US" u="sng" dirty="0" err="1">
                <a:hlinkClick r:id="rId6" action="ppaction://hlinkfile"/>
              </a:rPr>
              <a:t>aliimanifard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0" name="Google Shape;1470;p109"/>
          <p:cNvSpPr txBox="1"/>
          <p:nvPr/>
        </p:nvSpPr>
        <p:spPr>
          <a:xfrm rot="-417866">
            <a:off x="6951223" y="3013624"/>
            <a:ext cx="1303724" cy="7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Copyright © </a:t>
            </a:r>
            <a:r>
              <a:rPr lang="en-US" sz="700" dirty="0" err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AliImanifard</a:t>
            </a:r>
            <a:r>
              <a:rPr lang="en-US" sz="700" dirty="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 2024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lang="en-US" sz="700" dirty="0">
              <a:solidFill>
                <a:schemeClr val="accent2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All rights reserved. This presentation and its content are protected by copyright laws. </a:t>
            </a:r>
            <a:r>
              <a:rPr lang="en-US" sz="700" dirty="0" err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Unauthorised</a:t>
            </a:r>
            <a:r>
              <a:rPr lang="en-US" sz="700" dirty="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 use or reproduction of any part of this presentation without prior written permission is strictly prohibited.</a:t>
            </a:r>
            <a:endParaRPr sz="700" dirty="0">
              <a:solidFill>
                <a:schemeClr val="accent2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7EF5FC0E-37F5-EF1E-B7F1-5DF90594A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7526" y="226704"/>
            <a:ext cx="390745" cy="390745"/>
          </a:xfrm>
          <a:prstGeom prst="rect">
            <a:avLst/>
          </a:prstGeom>
        </p:spPr>
      </p:pic>
      <p:pic>
        <p:nvPicPr>
          <p:cNvPr id="5" name="Picture 4">
            <a:hlinkClick r:id="rId8"/>
            <a:extLst>
              <a:ext uri="{FF2B5EF4-FFF2-40B4-BE49-F238E27FC236}">
                <a16:creationId xmlns:a16="http://schemas.microsoft.com/office/drawing/2014/main" id="{449B439E-E35D-0A4B-1287-1E805403E5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0984" y="226703"/>
            <a:ext cx="390745" cy="390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>
            <a:spLocks noGrp="1"/>
          </p:cNvSpPr>
          <p:nvPr>
            <p:ph type="body" idx="1"/>
          </p:nvPr>
        </p:nvSpPr>
        <p:spPr>
          <a:xfrm>
            <a:off x="2115727" y="2056101"/>
            <a:ext cx="4930959" cy="2174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en-US" sz="1100" dirty="0"/>
              <a:t>JUnit: Your Trusty Sidekick</a:t>
            </a:r>
          </a:p>
          <a:p>
            <a:pPr marL="127000" indent="0" algn="l">
              <a:buNone/>
            </a:pPr>
            <a:endParaRPr lang="en-US" sz="1100" dirty="0"/>
          </a:p>
          <a:p>
            <a:pPr algn="l"/>
            <a:r>
              <a:rPr lang="en-US" sz="1100" dirty="0"/>
              <a:t>Just like every superhero needs a reliable sidekick, every Java developer needs JUnit by their side.</a:t>
            </a:r>
          </a:p>
          <a:p>
            <a:pPr algn="l"/>
            <a:endParaRPr lang="en-US" sz="1100" dirty="0"/>
          </a:p>
          <a:p>
            <a:pPr algn="l"/>
            <a:r>
              <a:rPr lang="en-US" sz="1100" dirty="0"/>
              <a:t>Automated testing with JUnit ensures code quality, catches bugs early, and provides confidence in your software.</a:t>
            </a:r>
          </a:p>
          <a:p>
            <a:pPr algn="l"/>
            <a:endParaRPr lang="en-US" sz="1100" dirty="0"/>
          </a:p>
          <a:p>
            <a:pPr algn="l"/>
            <a:r>
              <a:rPr lang="en-US" sz="1100" dirty="0"/>
              <a:t>It's like having a second pair of eyes reviewing your code, but faster and more consistently.</a:t>
            </a:r>
          </a:p>
        </p:txBody>
      </p:sp>
      <p:sp>
        <p:nvSpPr>
          <p:cNvPr id="372" name="Google Shape;372;p55"/>
          <p:cNvSpPr txBox="1">
            <a:spLocks noGrp="1"/>
          </p:cNvSpPr>
          <p:nvPr>
            <p:ph type="title"/>
          </p:nvPr>
        </p:nvSpPr>
        <p:spPr>
          <a:xfrm>
            <a:off x="2923872" y="1366750"/>
            <a:ext cx="3571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Why JUnit Matters</a:t>
            </a:r>
            <a:endParaRPr dirty="0"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3618463" y="1839900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385650" y="1079132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5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385650" y="1685357"/>
            <a:ext cx="2036850" cy="846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74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>
            <a:spLocks noGrp="1"/>
          </p:cNvSpPr>
          <p:nvPr>
            <p:ph type="body" idx="1"/>
          </p:nvPr>
        </p:nvSpPr>
        <p:spPr>
          <a:xfrm>
            <a:off x="565176" y="1557670"/>
            <a:ext cx="3861682" cy="2774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Setting Up Your JUnit Lab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sz="1100" dirty="0"/>
              <a:t>To begin your JUnit journey, you'll need to set up a Java project with JUnit dependencies.</a:t>
            </a:r>
          </a:p>
          <a:p>
            <a:pPr marL="285750" indent="-285750">
              <a:spcAft>
                <a:spcPts val="1600"/>
              </a:spcAft>
            </a:pPr>
            <a:r>
              <a:rPr lang="en-US" sz="1100" dirty="0"/>
              <a:t>Think of it as building your own superhero lab, equipping yourself with the tools to fight against bugs.</a:t>
            </a:r>
          </a:p>
          <a:p>
            <a:pPr marL="285750" indent="-285750">
              <a:spcAft>
                <a:spcPts val="1600"/>
              </a:spcAft>
            </a:pPr>
            <a:r>
              <a:rPr lang="en-US" sz="1100" dirty="0"/>
              <a:t>Add the JUnit library to your project's classpath and you're ready to go!</a:t>
            </a:r>
            <a:endParaRPr sz="1400" dirty="0"/>
          </a:p>
        </p:txBody>
      </p:sp>
      <p:sp>
        <p:nvSpPr>
          <p:cNvPr id="359" name="Google Shape;359;p54"/>
          <p:cNvSpPr txBox="1">
            <a:spLocks noGrp="1"/>
          </p:cNvSpPr>
          <p:nvPr>
            <p:ph type="title"/>
          </p:nvPr>
        </p:nvSpPr>
        <p:spPr>
          <a:xfrm>
            <a:off x="487068" y="639036"/>
            <a:ext cx="40849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Getting Started with JUnit</a:t>
            </a:r>
            <a:endParaRPr sz="2600" dirty="0"/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124175" y="1103650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4"/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 rot="295476">
            <a:off x="5008372" y="972444"/>
            <a:ext cx="3352811" cy="33528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4" name="Google Shape;364;p54"/>
          <p:cNvSpPr/>
          <p:nvPr/>
        </p:nvSpPr>
        <p:spPr>
          <a:xfrm rot="-2148808">
            <a:off x="4821697" y="734980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54"/>
          <p:cNvSpPr/>
          <p:nvPr/>
        </p:nvSpPr>
        <p:spPr>
          <a:xfrm>
            <a:off x="8152303" y="775402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6023610" flipH="1">
            <a:off x="5464799" y="2040825"/>
            <a:ext cx="1579416" cy="71644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/>
          <p:nvPr/>
        </p:nvSpPr>
        <p:spPr>
          <a:xfrm rot="-391042">
            <a:off x="7559477" y="3984279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27635-5E41-ACD7-B9C0-F193F9A51683}"/>
              </a:ext>
            </a:extLst>
          </p:cNvPr>
          <p:cNvSpPr txBox="1"/>
          <p:nvPr/>
        </p:nvSpPr>
        <p:spPr>
          <a:xfrm>
            <a:off x="5341347" y="4572760"/>
            <a:ext cx="10326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Generated by Copilot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uiExpand="1" build="p"/>
      <p:bldP spid="3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>
            <a:spLocks noGrp="1"/>
          </p:cNvSpPr>
          <p:nvPr>
            <p:ph type="body" idx="1"/>
          </p:nvPr>
        </p:nvSpPr>
        <p:spPr>
          <a:xfrm>
            <a:off x="655059" y="1712320"/>
            <a:ext cx="3612139" cy="2111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200" dirty="0"/>
              <a:t>By marking a method with `@Test`, you declare it as a test case that JUnit will execute.</a:t>
            </a:r>
          </a:p>
          <a:p>
            <a:pPr marL="285750" indent="-285750">
              <a:spcAft>
                <a:spcPts val="1600"/>
              </a:spcAft>
            </a:pPr>
            <a:endParaRPr lang="en-US" sz="1200" dirty="0"/>
          </a:p>
          <a:p>
            <a:pPr marL="285750" indent="-285750">
              <a:spcAft>
                <a:spcPts val="1600"/>
              </a:spcAft>
            </a:pPr>
            <a:r>
              <a:rPr lang="en-US" sz="1200" dirty="0"/>
              <a:t>It's like activating your superhero powers, ready to tackle any challenge your code throws at you.</a:t>
            </a:r>
            <a:endParaRPr sz="1200" dirty="0"/>
          </a:p>
        </p:txBody>
      </p:sp>
      <p:sp>
        <p:nvSpPr>
          <p:cNvPr id="359" name="Google Shape;359;p54"/>
          <p:cNvSpPr txBox="1">
            <a:spLocks noGrp="1"/>
          </p:cNvSpPr>
          <p:nvPr>
            <p:ph type="title"/>
          </p:nvPr>
        </p:nvSpPr>
        <p:spPr>
          <a:xfrm>
            <a:off x="1002324" y="711181"/>
            <a:ext cx="32648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Power of </a:t>
            </a:r>
            <a:r>
              <a:rPr lang="en-US" dirty="0">
                <a:highlight>
                  <a:srgbClr val="FFFF00"/>
                </a:highlight>
              </a:rPr>
              <a:t>@Test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124175" y="1103650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9CBE6-C77C-5FE1-4DE4-4B02315D1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867" y="475740"/>
            <a:ext cx="3879590" cy="2404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EA2778-0C26-1745-B689-0F07697AC5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520"/>
          <a:stretch/>
        </p:blipFill>
        <p:spPr>
          <a:xfrm>
            <a:off x="4921450" y="3483164"/>
            <a:ext cx="3612139" cy="695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2" name="Google Shape;362;p54"/>
          <p:cNvSpPr/>
          <p:nvPr/>
        </p:nvSpPr>
        <p:spPr>
          <a:xfrm rot="-391042">
            <a:off x="4583756" y="3208241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4"/>
          <p:cNvSpPr/>
          <p:nvPr/>
        </p:nvSpPr>
        <p:spPr>
          <a:xfrm>
            <a:off x="8087828" y="2566188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64" name="Google Shape;364;p54"/>
          <p:cNvSpPr/>
          <p:nvPr/>
        </p:nvSpPr>
        <p:spPr>
          <a:xfrm rot="-2148808">
            <a:off x="4604079" y="1643648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3261346" flipH="1">
            <a:off x="6256315" y="2801923"/>
            <a:ext cx="792694" cy="354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61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build="p"/>
      <p:bldP spid="3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>
            <a:spLocks noGrp="1"/>
          </p:cNvSpPr>
          <p:nvPr>
            <p:ph type="body" idx="1"/>
          </p:nvPr>
        </p:nvSpPr>
        <p:spPr>
          <a:xfrm>
            <a:off x="655059" y="1712320"/>
            <a:ext cx="3612139" cy="2184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200" dirty="0"/>
              <a:t>By marking a method with `@Test`, you declare it as a test case that JUnit will execute.</a:t>
            </a:r>
          </a:p>
          <a:p>
            <a:pPr marL="285750" indent="-285750">
              <a:spcAft>
                <a:spcPts val="1600"/>
              </a:spcAft>
            </a:pPr>
            <a:endParaRPr lang="en-US" sz="1200" dirty="0"/>
          </a:p>
          <a:p>
            <a:pPr marL="285750" indent="-285750">
              <a:spcAft>
                <a:spcPts val="1600"/>
              </a:spcAft>
            </a:pPr>
            <a:r>
              <a:rPr lang="en-US" sz="1200" dirty="0"/>
              <a:t>It's like activating your superhero powers, ready to tackle any challenge your code throws at you.</a:t>
            </a:r>
            <a:endParaRPr sz="1200" dirty="0"/>
          </a:p>
        </p:txBody>
      </p:sp>
      <p:sp>
        <p:nvSpPr>
          <p:cNvPr id="359" name="Google Shape;359;p54"/>
          <p:cNvSpPr txBox="1">
            <a:spLocks noGrp="1"/>
          </p:cNvSpPr>
          <p:nvPr>
            <p:ph type="title"/>
          </p:nvPr>
        </p:nvSpPr>
        <p:spPr>
          <a:xfrm>
            <a:off x="1002324" y="711181"/>
            <a:ext cx="32648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Power of </a:t>
            </a:r>
            <a:r>
              <a:rPr lang="en-US" dirty="0">
                <a:highlight>
                  <a:srgbClr val="FFFF00"/>
                </a:highlight>
              </a:rPr>
              <a:t>@Test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124175" y="1103650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680EC-B6A6-79E6-0C8A-A5E41BC92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506" y="562151"/>
            <a:ext cx="3732413" cy="2333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07475-E634-A0EC-FB84-81CA87C37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50"/>
          <a:stretch/>
        </p:blipFill>
        <p:spPr>
          <a:xfrm>
            <a:off x="4798575" y="3572352"/>
            <a:ext cx="3630070" cy="1008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2" name="Google Shape;362;p54"/>
          <p:cNvSpPr/>
          <p:nvPr/>
        </p:nvSpPr>
        <p:spPr>
          <a:xfrm rot="391042" flipH="1">
            <a:off x="7543216" y="3135887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4"/>
          <p:cNvSpPr/>
          <p:nvPr/>
        </p:nvSpPr>
        <p:spPr>
          <a:xfrm>
            <a:off x="8141676" y="447155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64" name="Google Shape;364;p54"/>
          <p:cNvSpPr/>
          <p:nvPr/>
        </p:nvSpPr>
        <p:spPr>
          <a:xfrm rot="-2148808">
            <a:off x="4588714" y="546505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4352812" flipH="1">
            <a:off x="5984838" y="2794743"/>
            <a:ext cx="944628" cy="5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DEE7BB-13D0-A9B7-EFF5-E491DA792B5A}"/>
              </a:ext>
            </a:extLst>
          </p:cNvPr>
          <p:cNvSpPr/>
          <p:nvPr/>
        </p:nvSpPr>
        <p:spPr>
          <a:xfrm>
            <a:off x="7366000" y="2402114"/>
            <a:ext cx="1091919" cy="284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build="p"/>
      <p:bldP spid="3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672999" y="2550900"/>
            <a:ext cx="4142667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Testing Essentials</a:t>
            </a:r>
            <a:endParaRPr dirty="0"/>
          </a:p>
        </p:txBody>
      </p:sp>
      <p:sp>
        <p:nvSpPr>
          <p:cNvPr id="353" name="Google Shape;353;p53"/>
          <p:cNvSpPr txBox="1">
            <a:spLocks noGrp="1"/>
          </p:cNvSpPr>
          <p:nvPr>
            <p:ph type="subTitle" idx="1"/>
          </p:nvPr>
        </p:nvSpPr>
        <p:spPr>
          <a:xfrm>
            <a:off x="2937740" y="3307350"/>
            <a:ext cx="3539259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Assertions in JUnit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Test Suites &amp; Test Runners</a:t>
            </a:r>
          </a:p>
        </p:txBody>
      </p:sp>
    </p:spTree>
    <p:extLst>
      <p:ext uri="{BB962C8B-B14F-4D97-AF65-F5344CB8AC3E}">
        <p14:creationId xmlns:p14="http://schemas.microsoft.com/office/powerpoint/2010/main" val="180926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1954</Words>
  <Application>Microsoft Office PowerPoint</Application>
  <PresentationFormat>On-screen Show (16:9)</PresentationFormat>
  <Paragraphs>243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Fira Code</vt:lpstr>
      <vt:lpstr>Roboto Mono Medium</vt:lpstr>
      <vt:lpstr>Roboto Mono</vt:lpstr>
      <vt:lpstr>Anonymous Pro</vt:lpstr>
      <vt:lpstr>Arial</vt:lpstr>
      <vt:lpstr>Concert One</vt:lpstr>
      <vt:lpstr>Coming Soon</vt:lpstr>
      <vt:lpstr>Notebook Lesson by Slidesgo</vt:lpstr>
      <vt:lpstr>Fun with JUnit Testing, Navigating,  and Innovating!</vt:lpstr>
      <vt:lpstr>Table of Contents!</vt:lpstr>
      <vt:lpstr>01</vt:lpstr>
      <vt:lpstr>Introduction to JUnit</vt:lpstr>
      <vt:lpstr>Why JUnit Matters</vt:lpstr>
      <vt:lpstr>Getting Started with JUnit</vt:lpstr>
      <vt:lpstr>The Power of @Test</vt:lpstr>
      <vt:lpstr>The Power of @Test</vt:lpstr>
      <vt:lpstr>02</vt:lpstr>
      <vt:lpstr>Generated By Copilot</vt:lpstr>
      <vt:lpstr>Assertion Example: Let's Have Some Fun!</vt:lpstr>
      <vt:lpstr>Test Suites: Assembling Your Testing Avengers</vt:lpstr>
      <vt:lpstr>Test Runner:  The Unsung Hero</vt:lpstr>
      <vt:lpstr>PowerPoint Presentation</vt:lpstr>
      <vt:lpstr>03</vt:lpstr>
      <vt:lpstr>Parameterized Tests</vt:lpstr>
      <vt:lpstr>Parameterized  Tests</vt:lpstr>
      <vt:lpstr>PowerPoint Presentation</vt:lpstr>
      <vt:lpstr>PowerPoint Presentation</vt:lpstr>
      <vt:lpstr>PowerPoint Presentation</vt:lpstr>
      <vt:lpstr>Hulk is the strongest!</vt:lpstr>
      <vt:lpstr>Test Fixtures</vt:lpstr>
      <vt:lpstr>Test Fixtures Example</vt:lpstr>
      <vt:lpstr>Test Fixtures Example</vt:lpstr>
      <vt:lpstr>Test Fixtures Example</vt:lpstr>
      <vt:lpstr>04</vt:lpstr>
      <vt:lpstr>JUnit Rules</vt:lpstr>
      <vt:lpstr>PowerPoint Presentation</vt:lpstr>
      <vt:lpstr>PowerPoint Presentation</vt:lpstr>
      <vt:lpstr>Best Practices and Tips for Writing Effective Tests</vt:lpstr>
      <vt:lpstr>05</vt:lpstr>
      <vt:lpstr>Testing a real application </vt:lpstr>
      <vt:lpstr>Java Application</vt:lpstr>
      <vt:lpstr>Test Case</vt:lpstr>
      <vt:lpstr>PowerPoint Presentation</vt:lpstr>
      <vt:lpstr>PowerPoint Presentation</vt:lpstr>
      <vt:lpstr>PowerPoint Presentation</vt:lpstr>
      <vt:lpstr>PowerPoint Presentation</vt:lpstr>
      <vt:lpstr>06</vt:lpstr>
      <vt:lpstr>Conclusion</vt:lpstr>
      <vt:lpstr>Pragmatic Unit Testing in Java with JUnit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JUnit Testing, Navigating,  and Innovating!</dc:title>
  <cp:lastModifiedBy>Ali Imanifard</cp:lastModifiedBy>
  <cp:revision>153</cp:revision>
  <dcterms:modified xsi:type="dcterms:W3CDTF">2025-03-13T18:47:59Z</dcterms:modified>
</cp:coreProperties>
</file>